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Helvetica Neue"/>
      <p:regular r:id="rId56"/>
      <p:bold r:id="rId57"/>
      <p:italic r:id="rId58"/>
      <p:boldItalic r:id="rId59"/>
    </p:embeddedFont>
    <p:embeddedFont>
      <p:font typeface="Helvetica Neue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B0AC47-2592-4456-8369-54BA1CCD8D00}">
  <a:tblStyle styleId="{C0B0AC47-2592-4456-8369-54BA1CCD8D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5.xml"/><Relationship Id="rId63" Type="http://schemas.openxmlformats.org/officeDocument/2006/relationships/font" Target="fonts/HelveticaNeue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241bed1eb9c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241bed1eb9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2404da22f6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2404da22f6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Ozzy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2404da22f6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2404da22f6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2404da22f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2404da22f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2404da22f6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2404da22f6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2404da22f6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2404da22f6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2404da22f6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2404da22f6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2404da22f6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2404da22f6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2404da22f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2404da22f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g2404da22f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8" name="Google Shape;3148;g2404da22f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23f73fd1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23f73fd1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2404da22f6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2404da22f6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23c5d23de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23c5d23de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23c5d23de2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23c5d23de2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23c5d23de2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23c5d23de2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g23c5d23de2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6" name="Google Shape;3196;g23c5d23de2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23c5d23de2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23c5d23de2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23c5d23de2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23c5d23de2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23c5d23de2a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9" name="Google Shape;3229;g23c5d23de2a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23c5d23de2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23c5d23de2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9" name="Shape 3249"/>
        <p:cNvGrpSpPr/>
        <p:nvPr/>
      </p:nvGrpSpPr>
      <p:grpSpPr>
        <a:xfrm>
          <a:off x="0" y="0"/>
          <a:ext cx="0" cy="0"/>
          <a:chOff x="0" y="0"/>
          <a:chExt cx="0" cy="0"/>
        </a:xfrm>
      </p:grpSpPr>
      <p:sp>
        <p:nvSpPr>
          <p:cNvPr id="3250" name="Google Shape;3250;g23c5d23de2a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23c5d23de2a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2404da22f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2404da22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Ozzy</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3c5d23de2a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23c5d23de2a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23c5d23de2a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1" name="Google Shape;3271;g23c5d23de2a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g23c5d23de2a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1" name="Google Shape;3281;g23c5d23de2a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g23c5d23de2a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2" name="Google Shape;3292;g23c5d23de2a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g23c5d23de2a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3" name="Google Shape;3303;g23c5d23de2a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23c5d23de2a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23c5d23de2a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23c5d23de2a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23c5d23de2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23c5d23de2a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23c5d23de2a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23c5d23de2a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23c5d23de2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23c5d23de2a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23c5d23de2a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2404da22f6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2404da22f6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Ozzy</a:t>
            </a:r>
            <a:endParaRPr/>
          </a:p>
          <a:p>
            <a:pPr indent="0" lvl="0" marL="0" rtl="0" algn="l">
              <a:spcBef>
                <a:spcPts val="0"/>
              </a:spcBef>
              <a:spcAft>
                <a:spcPts val="0"/>
              </a:spcAft>
              <a:buNone/>
            </a:pPr>
            <a:r>
              <a:rPr lang="en" sz="1200">
                <a:solidFill>
                  <a:srgbClr val="E6EDF3"/>
                </a:solidFill>
                <a:highlight>
                  <a:srgbClr val="0D1117"/>
                </a:highlight>
              </a:rPr>
              <a:t>It automatically generates jointly embedded label, document and word vectors and returns documents of topics modeled by manually predefined keywords.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Surgical Intervention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Immunization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Sanitation - Wastewater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Sanitation - Pollution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Feminine Hygiene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Disease Prevention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Clean Water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Dental</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Abuse Prevention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Other Health</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Psychotherapy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Scholarships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Educational Infrastructure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IT Infrastructure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Vocational Training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Sex 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Sports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Music</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General education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Renewable Energy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Housing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Borehole Drilling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Food security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Additional income generation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Livestock rearing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Crops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COVID-19 relief</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Drought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Flood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Earthquake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lt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23c5d23de2a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8" name="Google Shape;3368;g23c5d23de2a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23c5d23de2a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23c5d23de2a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2404da22f6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2404da22f6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Eileen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2404da22f6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2404da22f6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Eileen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2404da22f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8" name="Google Shape;3408;g2404da22f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2415328f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2415328f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0" name="Shape 3420"/>
        <p:cNvGrpSpPr/>
        <p:nvPr/>
      </p:nvGrpSpPr>
      <p:grpSpPr>
        <a:xfrm>
          <a:off x="0" y="0"/>
          <a:ext cx="0" cy="0"/>
          <a:chOff x="0" y="0"/>
          <a:chExt cx="0" cy="0"/>
        </a:xfrm>
      </p:grpSpPr>
      <p:sp>
        <p:nvSpPr>
          <p:cNvPr id="3421" name="Google Shape;3421;g241bed1eb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2" name="Google Shape;3422;g241bed1eb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2404da22f6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2404da22f6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241bed1eb9c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241bed1eb9c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 Dries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2404da22f6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2404da22f6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Ozzy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2404da22f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2404da22f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2404da22f6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2404da22f6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 and Ozzy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2404da22f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2404da22f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2404da22f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2404da22f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Dries and Lauren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2404da22f6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2404da22f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 and Shea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2404da22f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2404da22f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Eileen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www.harvardanalytics.or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2.png"/><Relationship Id="rId4" Type="http://schemas.openxmlformats.org/officeDocument/2006/relationships/hyperlink" Target="https://www.harvardanalytics.org/" TargetMode="External"/><Relationship Id="rId5"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TITLE_1">
    <p:spTree>
      <p:nvGrpSpPr>
        <p:cNvPr id="38" name="Shape 38"/>
        <p:cNvGrpSpPr/>
        <p:nvPr/>
      </p:nvGrpSpPr>
      <p:grpSpPr>
        <a:xfrm>
          <a:off x="0" y="0"/>
          <a:ext cx="0" cy="0"/>
          <a:chOff x="0" y="0"/>
          <a:chExt cx="0" cy="0"/>
        </a:xfrm>
      </p:grpSpPr>
      <p:sp>
        <p:nvSpPr>
          <p:cNvPr id="39" name="Google Shape;39;p2"/>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type="ctrTitle"/>
          </p:nvPr>
        </p:nvSpPr>
        <p:spPr>
          <a:xfrm>
            <a:off x="3276603" y="420725"/>
            <a:ext cx="5555700" cy="20526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4800"/>
              <a:buNone/>
              <a:defRPr sz="48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1" name="Google Shape;41;p2"/>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2"/>
          <p:cNvPicPr preferRelativeResize="0"/>
          <p:nvPr/>
        </p:nvPicPr>
        <p:blipFill>
          <a:blip r:embed="rId2">
            <a:alphaModFix amt="85000"/>
          </a:blip>
          <a:stretch>
            <a:fillRect/>
          </a:stretch>
        </p:blipFill>
        <p:spPr>
          <a:xfrm>
            <a:off x="-949700" y="-1189125"/>
            <a:ext cx="7236198" cy="7521752"/>
          </a:xfrm>
          <a:prstGeom prst="rect">
            <a:avLst/>
          </a:prstGeom>
          <a:noFill/>
          <a:ln>
            <a:noFill/>
          </a:ln>
        </p:spPr>
      </p:pic>
      <p:sp>
        <p:nvSpPr>
          <p:cNvPr id="44" name="Google Shape;44;p2"/>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pic>
        <p:nvPicPr>
          <p:cNvPr id="45" name="Google Shape;45;p2"/>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46" name="Google Shape;46;p2"/>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8_1">
    <p:bg>
      <p:bgPr>
        <a:solidFill>
          <a:schemeClr val="accent4"/>
        </a:solidFill>
      </p:bgPr>
    </p:bg>
    <p:spTree>
      <p:nvGrpSpPr>
        <p:cNvPr id="127" name="Shape 127"/>
        <p:cNvGrpSpPr/>
        <p:nvPr/>
      </p:nvGrpSpPr>
      <p:grpSpPr>
        <a:xfrm>
          <a:off x="0" y="0"/>
          <a:ext cx="0" cy="0"/>
          <a:chOff x="0" y="0"/>
          <a:chExt cx="0" cy="0"/>
        </a:xfrm>
      </p:grpSpPr>
      <p:sp>
        <p:nvSpPr>
          <p:cNvPr id="128" name="Google Shape;12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11"/>
          <p:cNvSpPr txBox="1"/>
          <p:nvPr/>
        </p:nvSpPr>
        <p:spPr>
          <a:xfrm>
            <a:off x="2951700" y="340675"/>
            <a:ext cx="324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Helvetica Neue Light"/>
                <a:ea typeface="Helvetica Neue Light"/>
                <a:cs typeface="Helvetica Neue Light"/>
                <a:sym typeface="Helvetica Neue Light"/>
              </a:rPr>
              <a:t>Presentation Agenda</a:t>
            </a:r>
            <a:endParaRPr sz="2400">
              <a:solidFill>
                <a:schemeClr val="lt1"/>
              </a:solidFill>
              <a:latin typeface="Helvetica Neue Light"/>
              <a:ea typeface="Helvetica Neue Light"/>
              <a:cs typeface="Helvetica Neue Light"/>
              <a:sym typeface="Helvetica Neue Light"/>
            </a:endParaRPr>
          </a:p>
        </p:txBody>
      </p:sp>
      <p:sp>
        <p:nvSpPr>
          <p:cNvPr id="130" name="Google Shape;130;p11"/>
          <p:cNvSpPr txBox="1"/>
          <p:nvPr>
            <p:ph idx="1" type="subTitle"/>
          </p:nvPr>
        </p:nvSpPr>
        <p:spPr>
          <a:xfrm>
            <a:off x="1844750"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1" name="Google Shape;131;p11"/>
          <p:cNvSpPr txBox="1"/>
          <p:nvPr>
            <p:ph idx="2" type="subTitle"/>
          </p:nvPr>
        </p:nvSpPr>
        <p:spPr>
          <a:xfrm>
            <a:off x="5911775"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2" name="Google Shape;132;p11"/>
          <p:cNvSpPr txBox="1"/>
          <p:nvPr>
            <p:ph idx="3" type="subTitle"/>
          </p:nvPr>
        </p:nvSpPr>
        <p:spPr>
          <a:xfrm>
            <a:off x="1844750"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3" name="Google Shape;133;p11"/>
          <p:cNvSpPr txBox="1"/>
          <p:nvPr>
            <p:ph idx="4" type="subTitle"/>
          </p:nvPr>
        </p:nvSpPr>
        <p:spPr>
          <a:xfrm>
            <a:off x="5911775"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cxnSp>
        <p:nvCxnSpPr>
          <p:cNvPr id="134" name="Google Shape;134;p11"/>
          <p:cNvCxnSpPr/>
          <p:nvPr/>
        </p:nvCxnSpPr>
        <p:spPr>
          <a:xfrm>
            <a:off x="4572000" y="1228900"/>
            <a:ext cx="0" cy="1318200"/>
          </a:xfrm>
          <a:prstGeom prst="straightConnector1">
            <a:avLst/>
          </a:prstGeom>
          <a:noFill/>
          <a:ln cap="flat" cmpd="sng" w="9525">
            <a:solidFill>
              <a:srgbClr val="96979B"/>
            </a:solidFill>
            <a:prstDash val="solid"/>
            <a:round/>
            <a:headEnd len="med" w="med" type="none"/>
            <a:tailEnd len="med" w="med" type="none"/>
          </a:ln>
        </p:spPr>
      </p:cxnSp>
      <p:cxnSp>
        <p:nvCxnSpPr>
          <p:cNvPr id="135" name="Google Shape;135;p11"/>
          <p:cNvCxnSpPr/>
          <p:nvPr/>
        </p:nvCxnSpPr>
        <p:spPr>
          <a:xfrm>
            <a:off x="4572000" y="2900650"/>
            <a:ext cx="0" cy="1318200"/>
          </a:xfrm>
          <a:prstGeom prst="straightConnector1">
            <a:avLst/>
          </a:prstGeom>
          <a:noFill/>
          <a:ln cap="flat" cmpd="sng" w="9525">
            <a:solidFill>
              <a:srgbClr val="96979B"/>
            </a:solidFill>
            <a:prstDash val="solid"/>
            <a:round/>
            <a:headEnd len="med" w="med" type="none"/>
            <a:tailEnd len="med" w="med" type="none"/>
          </a:ln>
        </p:spPr>
      </p:cxnSp>
      <p:pic>
        <p:nvPicPr>
          <p:cNvPr id="136" name="Google Shape;136;p1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37" name="Google Shape;137;p1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38" name="Google Shape;138;p11"/>
          <p:cNvSpPr txBox="1"/>
          <p:nvPr/>
        </p:nvSpPr>
        <p:spPr>
          <a:xfrm>
            <a:off x="705025"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01</a:t>
            </a:r>
            <a:endParaRPr sz="5000">
              <a:solidFill>
                <a:schemeClr val="lt1"/>
              </a:solidFill>
              <a:latin typeface="Helvetica Neue Light"/>
              <a:ea typeface="Helvetica Neue Light"/>
              <a:cs typeface="Helvetica Neue Light"/>
              <a:sym typeface="Helvetica Neue Light"/>
            </a:endParaRPr>
          </a:p>
        </p:txBody>
      </p:sp>
      <p:sp>
        <p:nvSpPr>
          <p:cNvPr id="139" name="Google Shape;139;p11"/>
          <p:cNvSpPr txBox="1"/>
          <p:nvPr/>
        </p:nvSpPr>
        <p:spPr>
          <a:xfrm>
            <a:off x="4772050"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02</a:t>
            </a:r>
            <a:endParaRPr sz="5000">
              <a:solidFill>
                <a:schemeClr val="lt1"/>
              </a:solidFill>
              <a:latin typeface="Helvetica Neue Light"/>
              <a:ea typeface="Helvetica Neue Light"/>
              <a:cs typeface="Helvetica Neue Light"/>
              <a:sym typeface="Helvetica Neue Light"/>
            </a:endParaRPr>
          </a:p>
        </p:txBody>
      </p:sp>
      <p:sp>
        <p:nvSpPr>
          <p:cNvPr id="140" name="Google Shape;140;p11"/>
          <p:cNvSpPr txBox="1"/>
          <p:nvPr/>
        </p:nvSpPr>
        <p:spPr>
          <a:xfrm>
            <a:off x="705025"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03</a:t>
            </a:r>
            <a:endParaRPr sz="5000">
              <a:solidFill>
                <a:schemeClr val="lt1"/>
              </a:solidFill>
              <a:latin typeface="Helvetica Neue Light"/>
              <a:ea typeface="Helvetica Neue Light"/>
              <a:cs typeface="Helvetica Neue Light"/>
              <a:sym typeface="Helvetica Neue Light"/>
            </a:endParaRPr>
          </a:p>
        </p:txBody>
      </p:sp>
      <p:sp>
        <p:nvSpPr>
          <p:cNvPr id="141" name="Google Shape;141;p11"/>
          <p:cNvSpPr txBox="1"/>
          <p:nvPr/>
        </p:nvSpPr>
        <p:spPr>
          <a:xfrm>
            <a:off x="4772050"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04</a:t>
            </a:r>
            <a:endParaRPr sz="5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p1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5" name="Google Shape;145;p1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46" name="Google Shape;146;p12"/>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12"/>
          <p:cNvSpPr txBox="1"/>
          <p:nvPr>
            <p:ph idx="2" type="title"/>
          </p:nvPr>
        </p:nvSpPr>
        <p:spPr>
          <a:xfrm>
            <a:off x="311700" y="1522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2400"/>
              <a:buFont typeface="Helvetica Neue Light"/>
              <a:buNone/>
              <a:defRPr b="0"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2pPr>
            <a:lvl3pPr lvl="2"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3pPr>
            <a:lvl4pPr lvl="3"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4pPr>
            <a:lvl5pPr lvl="4"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5pPr>
            <a:lvl6pPr lvl="5"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6pPr>
            <a:lvl7pPr lvl="6"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7pPr>
            <a:lvl8pPr lvl="7"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8pPr>
            <a:lvl9pPr lvl="8"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p:cSld name="SECTION_HEADER_2">
    <p:bg>
      <p:bgPr>
        <a:gradFill>
          <a:gsLst>
            <a:gs pos="0">
              <a:srgbClr val="7E7D82"/>
            </a:gs>
            <a:gs pos="100000">
              <a:srgbClr val="373540"/>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1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52" name="Google Shape;152;p1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53" name="Google Shape;153;p13"/>
          <p:cNvSpPr txBox="1"/>
          <p:nvPr>
            <p:ph idx="2" type="title"/>
          </p:nvPr>
        </p:nvSpPr>
        <p:spPr>
          <a:xfrm>
            <a:off x="311700" y="1522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7 people) (Light) ">
  <p:cSld name="CUSTOM">
    <p:spTree>
      <p:nvGrpSpPr>
        <p:cNvPr id="154" name="Shape 154"/>
        <p:cNvGrpSpPr/>
        <p:nvPr/>
      </p:nvGrpSpPr>
      <p:grpSpPr>
        <a:xfrm>
          <a:off x="0" y="0"/>
          <a:ext cx="0" cy="0"/>
          <a:chOff x="0" y="0"/>
          <a:chExt cx="0" cy="0"/>
        </a:xfrm>
      </p:grpSpPr>
      <p:sp>
        <p:nvSpPr>
          <p:cNvPr id="155" name="Google Shape;1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4"/>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Light"/>
                <a:ea typeface="Helvetica Neue Light"/>
                <a:cs typeface="Helvetica Neue Light"/>
                <a:sym typeface="Helvetica Neue Light"/>
              </a:rPr>
              <a:t>Team Introductions</a:t>
            </a:r>
            <a:endParaRPr sz="2400">
              <a:latin typeface="Helvetica Neue Light"/>
              <a:ea typeface="Helvetica Neue Light"/>
              <a:cs typeface="Helvetica Neue Light"/>
              <a:sym typeface="Helvetica Neue Light"/>
            </a:endParaRPr>
          </a:p>
        </p:txBody>
      </p:sp>
      <p:sp>
        <p:nvSpPr>
          <p:cNvPr id="157" name="Google Shape;157;p14"/>
          <p:cNvSpPr txBox="1"/>
          <p:nvPr>
            <p:ph idx="1" type="subTitle"/>
          </p:nvPr>
        </p:nvSpPr>
        <p:spPr>
          <a:xfrm>
            <a:off x="1560550" y="2190450"/>
            <a:ext cx="1744200" cy="3936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20134D"/>
              </a:buClr>
              <a:buSzPts val="1600"/>
              <a:buNone/>
              <a:defRPr b="1" sz="1600">
                <a:solidFill>
                  <a:srgbClr val="20134D"/>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58" name="Google Shape;158;p14"/>
          <p:cNvSpPr txBox="1"/>
          <p:nvPr>
            <p:ph idx="2" type="subTitle"/>
          </p:nvPr>
        </p:nvSpPr>
        <p:spPr>
          <a:xfrm>
            <a:off x="1560550" y="2431650"/>
            <a:ext cx="1744200" cy="3369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59" name="Google Shape;159;p14"/>
          <p:cNvSpPr txBox="1"/>
          <p:nvPr>
            <p:ph idx="3" type="subTitle"/>
          </p:nvPr>
        </p:nvSpPr>
        <p:spPr>
          <a:xfrm>
            <a:off x="369990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0" name="Google Shape;160;p14"/>
          <p:cNvSpPr txBox="1"/>
          <p:nvPr>
            <p:ph idx="4" type="subTitle"/>
          </p:nvPr>
        </p:nvSpPr>
        <p:spPr>
          <a:xfrm>
            <a:off x="369990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61" name="Google Shape;161;p14"/>
          <p:cNvSpPr txBox="1"/>
          <p:nvPr>
            <p:ph idx="5" type="subTitle"/>
          </p:nvPr>
        </p:nvSpPr>
        <p:spPr>
          <a:xfrm>
            <a:off x="59154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2" name="Google Shape;162;p14"/>
          <p:cNvSpPr txBox="1"/>
          <p:nvPr>
            <p:ph idx="6" type="subTitle"/>
          </p:nvPr>
        </p:nvSpPr>
        <p:spPr>
          <a:xfrm>
            <a:off x="59154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63" name="Google Shape;163;p14"/>
          <p:cNvSpPr txBox="1"/>
          <p:nvPr>
            <p:ph idx="7"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4" name="Google Shape;164;p14"/>
          <p:cNvSpPr txBox="1"/>
          <p:nvPr>
            <p:ph idx="8"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65" name="Google Shape;165;p14"/>
          <p:cNvSpPr txBox="1"/>
          <p:nvPr>
            <p:ph idx="9"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6" name="Google Shape;166;p14"/>
          <p:cNvSpPr txBox="1"/>
          <p:nvPr>
            <p:ph idx="13"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67" name="Google Shape;167;p14"/>
          <p:cNvSpPr txBox="1"/>
          <p:nvPr>
            <p:ph idx="14"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8" name="Google Shape;168;p14"/>
          <p:cNvSpPr txBox="1"/>
          <p:nvPr>
            <p:ph idx="15"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69" name="Google Shape;169;p14"/>
          <p:cNvSpPr txBox="1"/>
          <p:nvPr>
            <p:ph idx="16"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0" name="Google Shape;170;p14"/>
          <p:cNvSpPr txBox="1"/>
          <p:nvPr>
            <p:ph idx="17"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71" name="Google Shape;171;p14"/>
          <p:cNvSpPr/>
          <p:nvPr>
            <p:ph idx="18" type="pic"/>
          </p:nvPr>
        </p:nvSpPr>
        <p:spPr>
          <a:xfrm>
            <a:off x="1773550" y="872250"/>
            <a:ext cx="1318200" cy="1318200"/>
          </a:xfrm>
          <a:prstGeom prst="ellipse">
            <a:avLst/>
          </a:prstGeom>
          <a:noFill/>
          <a:ln>
            <a:noFill/>
          </a:ln>
        </p:spPr>
      </p:sp>
      <p:sp>
        <p:nvSpPr>
          <p:cNvPr id="172" name="Google Shape;172;p14"/>
          <p:cNvSpPr/>
          <p:nvPr>
            <p:ph idx="19" type="pic"/>
          </p:nvPr>
        </p:nvSpPr>
        <p:spPr>
          <a:xfrm>
            <a:off x="3912900" y="872250"/>
            <a:ext cx="1318200" cy="1318200"/>
          </a:xfrm>
          <a:prstGeom prst="ellipse">
            <a:avLst/>
          </a:prstGeom>
          <a:noFill/>
          <a:ln>
            <a:noFill/>
          </a:ln>
        </p:spPr>
      </p:sp>
      <p:sp>
        <p:nvSpPr>
          <p:cNvPr id="173" name="Google Shape;173;p14"/>
          <p:cNvSpPr/>
          <p:nvPr>
            <p:ph idx="20" type="pic"/>
          </p:nvPr>
        </p:nvSpPr>
        <p:spPr>
          <a:xfrm>
            <a:off x="6128450" y="872250"/>
            <a:ext cx="1318200" cy="1318200"/>
          </a:xfrm>
          <a:prstGeom prst="ellipse">
            <a:avLst/>
          </a:prstGeom>
          <a:noFill/>
          <a:ln>
            <a:noFill/>
          </a:ln>
        </p:spPr>
      </p:sp>
      <p:sp>
        <p:nvSpPr>
          <p:cNvPr id="174" name="Google Shape;174;p14"/>
          <p:cNvSpPr/>
          <p:nvPr>
            <p:ph idx="21" type="pic"/>
          </p:nvPr>
        </p:nvSpPr>
        <p:spPr>
          <a:xfrm>
            <a:off x="740925" y="2759300"/>
            <a:ext cx="1318200" cy="1318200"/>
          </a:xfrm>
          <a:prstGeom prst="ellipse">
            <a:avLst/>
          </a:prstGeom>
          <a:noFill/>
          <a:ln>
            <a:noFill/>
          </a:ln>
        </p:spPr>
      </p:sp>
      <p:sp>
        <p:nvSpPr>
          <p:cNvPr id="175" name="Google Shape;175;p14"/>
          <p:cNvSpPr/>
          <p:nvPr>
            <p:ph idx="22" type="pic"/>
          </p:nvPr>
        </p:nvSpPr>
        <p:spPr>
          <a:xfrm>
            <a:off x="2855575" y="2768550"/>
            <a:ext cx="1318200" cy="1318200"/>
          </a:xfrm>
          <a:prstGeom prst="ellipse">
            <a:avLst/>
          </a:prstGeom>
          <a:noFill/>
          <a:ln>
            <a:noFill/>
          </a:ln>
        </p:spPr>
      </p:sp>
      <p:sp>
        <p:nvSpPr>
          <p:cNvPr id="176" name="Google Shape;176;p14"/>
          <p:cNvSpPr/>
          <p:nvPr>
            <p:ph idx="23" type="pic"/>
          </p:nvPr>
        </p:nvSpPr>
        <p:spPr>
          <a:xfrm>
            <a:off x="5004913" y="2768550"/>
            <a:ext cx="1318200" cy="1318200"/>
          </a:xfrm>
          <a:prstGeom prst="ellipse">
            <a:avLst/>
          </a:prstGeom>
          <a:noFill/>
          <a:ln>
            <a:noFill/>
          </a:ln>
        </p:spPr>
      </p:sp>
      <p:sp>
        <p:nvSpPr>
          <p:cNvPr id="177" name="Google Shape;177;p14"/>
          <p:cNvSpPr/>
          <p:nvPr>
            <p:ph idx="24" type="pic"/>
          </p:nvPr>
        </p:nvSpPr>
        <p:spPr>
          <a:xfrm>
            <a:off x="7154250" y="2768538"/>
            <a:ext cx="1318200" cy="1318200"/>
          </a:xfrm>
          <a:prstGeom prst="ellipse">
            <a:avLst/>
          </a:prstGeom>
          <a:noFill/>
          <a:ln>
            <a:noFill/>
          </a:ln>
        </p:spPr>
      </p:sp>
      <p:grpSp>
        <p:nvGrpSpPr>
          <p:cNvPr id="178" name="Google Shape;178;p14"/>
          <p:cNvGrpSpPr/>
          <p:nvPr/>
        </p:nvGrpSpPr>
        <p:grpSpPr>
          <a:xfrm>
            <a:off x="2771425" y="334641"/>
            <a:ext cx="366269" cy="366732"/>
            <a:chOff x="-61784125" y="1931250"/>
            <a:chExt cx="316650" cy="317050"/>
          </a:xfrm>
        </p:grpSpPr>
        <p:sp>
          <p:nvSpPr>
            <p:cNvPr id="179" name="Google Shape;179;p14"/>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4"/>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4"/>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4"/>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7 people) (Dark)">
  <p:cSld name="CUSTOM_1">
    <p:bg>
      <p:bgPr>
        <a:gradFill>
          <a:gsLst>
            <a:gs pos="0">
              <a:srgbClr val="7E7D82"/>
            </a:gs>
            <a:gs pos="100000">
              <a:srgbClr val="373540"/>
            </a:gs>
          </a:gsLst>
          <a:path path="circle">
            <a:fillToRect b="50%" l="50%" r="50%" t="50%"/>
          </a:path>
          <a:tileRect/>
        </a:gradFill>
      </p:bgPr>
    </p:bg>
    <p:spTree>
      <p:nvGrpSpPr>
        <p:cNvPr id="183" name="Shape 183"/>
        <p:cNvGrpSpPr/>
        <p:nvPr/>
      </p:nvGrpSpPr>
      <p:grpSpPr>
        <a:xfrm>
          <a:off x="0" y="0"/>
          <a:ext cx="0" cy="0"/>
          <a:chOff x="0" y="0"/>
          <a:chExt cx="0" cy="0"/>
        </a:xfrm>
      </p:grpSpPr>
      <p:sp>
        <p:nvSpPr>
          <p:cNvPr id="184" name="Google Shape;1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15"/>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E6E3EF"/>
                </a:solidFill>
                <a:latin typeface="Helvetica Neue Light"/>
                <a:ea typeface="Helvetica Neue Light"/>
                <a:cs typeface="Helvetica Neue Light"/>
                <a:sym typeface="Helvetica Neue Light"/>
              </a:rPr>
              <a:t>Team Introductions</a:t>
            </a:r>
            <a:endParaRPr sz="2400">
              <a:solidFill>
                <a:srgbClr val="E6E3EF"/>
              </a:solidFill>
              <a:latin typeface="Helvetica Neue Light"/>
              <a:ea typeface="Helvetica Neue Light"/>
              <a:cs typeface="Helvetica Neue Light"/>
              <a:sym typeface="Helvetica Neue Light"/>
            </a:endParaRPr>
          </a:p>
        </p:txBody>
      </p:sp>
      <p:sp>
        <p:nvSpPr>
          <p:cNvPr id="186" name="Google Shape;186;p15"/>
          <p:cNvSpPr txBox="1"/>
          <p:nvPr>
            <p:ph idx="1" type="subTitle"/>
          </p:nvPr>
        </p:nvSpPr>
        <p:spPr>
          <a:xfrm>
            <a:off x="15605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87" name="Google Shape;187;p15"/>
          <p:cNvSpPr txBox="1"/>
          <p:nvPr>
            <p:ph idx="2" type="subTitle"/>
          </p:nvPr>
        </p:nvSpPr>
        <p:spPr>
          <a:xfrm>
            <a:off x="15605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88" name="Google Shape;188;p15"/>
          <p:cNvSpPr txBox="1"/>
          <p:nvPr>
            <p:ph idx="3" type="subTitle"/>
          </p:nvPr>
        </p:nvSpPr>
        <p:spPr>
          <a:xfrm>
            <a:off x="369990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89" name="Google Shape;189;p15"/>
          <p:cNvSpPr txBox="1"/>
          <p:nvPr>
            <p:ph idx="4" type="subTitle"/>
          </p:nvPr>
        </p:nvSpPr>
        <p:spPr>
          <a:xfrm>
            <a:off x="369990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90" name="Google Shape;190;p15"/>
          <p:cNvSpPr txBox="1"/>
          <p:nvPr>
            <p:ph idx="5" type="subTitle"/>
          </p:nvPr>
        </p:nvSpPr>
        <p:spPr>
          <a:xfrm>
            <a:off x="58392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1" name="Google Shape;191;p15"/>
          <p:cNvSpPr txBox="1"/>
          <p:nvPr>
            <p:ph idx="6" type="subTitle"/>
          </p:nvPr>
        </p:nvSpPr>
        <p:spPr>
          <a:xfrm>
            <a:off x="58392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92" name="Google Shape;192;p15"/>
          <p:cNvSpPr txBox="1"/>
          <p:nvPr>
            <p:ph idx="7"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3" name="Google Shape;193;p15"/>
          <p:cNvSpPr txBox="1"/>
          <p:nvPr>
            <p:ph idx="8"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94" name="Google Shape;194;p15"/>
          <p:cNvSpPr txBox="1"/>
          <p:nvPr>
            <p:ph idx="9"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5" name="Google Shape;195;p15"/>
          <p:cNvSpPr txBox="1"/>
          <p:nvPr>
            <p:ph idx="13"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96" name="Google Shape;196;p15"/>
          <p:cNvSpPr txBox="1"/>
          <p:nvPr>
            <p:ph idx="14"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7" name="Google Shape;197;p15"/>
          <p:cNvSpPr txBox="1"/>
          <p:nvPr>
            <p:ph idx="15"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198" name="Google Shape;198;p15"/>
          <p:cNvSpPr txBox="1"/>
          <p:nvPr>
            <p:ph idx="16"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9" name="Google Shape;199;p15"/>
          <p:cNvSpPr txBox="1"/>
          <p:nvPr>
            <p:ph idx="17"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0" name="Google Shape;200;p15"/>
          <p:cNvSpPr/>
          <p:nvPr>
            <p:ph idx="18" type="pic"/>
          </p:nvPr>
        </p:nvSpPr>
        <p:spPr>
          <a:xfrm>
            <a:off x="1773550" y="872250"/>
            <a:ext cx="1318200" cy="1318200"/>
          </a:xfrm>
          <a:prstGeom prst="ellipse">
            <a:avLst/>
          </a:prstGeom>
          <a:noFill/>
          <a:ln>
            <a:noFill/>
          </a:ln>
        </p:spPr>
      </p:sp>
      <p:sp>
        <p:nvSpPr>
          <p:cNvPr id="201" name="Google Shape;201;p15"/>
          <p:cNvSpPr/>
          <p:nvPr>
            <p:ph idx="19" type="pic"/>
          </p:nvPr>
        </p:nvSpPr>
        <p:spPr>
          <a:xfrm>
            <a:off x="3912900" y="872250"/>
            <a:ext cx="1318200" cy="1318200"/>
          </a:xfrm>
          <a:prstGeom prst="ellipse">
            <a:avLst/>
          </a:prstGeom>
          <a:noFill/>
          <a:ln>
            <a:noFill/>
          </a:ln>
        </p:spPr>
      </p:sp>
      <p:sp>
        <p:nvSpPr>
          <p:cNvPr id="202" name="Google Shape;202;p15"/>
          <p:cNvSpPr/>
          <p:nvPr>
            <p:ph idx="20" type="pic"/>
          </p:nvPr>
        </p:nvSpPr>
        <p:spPr>
          <a:xfrm>
            <a:off x="6052250" y="872250"/>
            <a:ext cx="1318200" cy="1318200"/>
          </a:xfrm>
          <a:prstGeom prst="ellipse">
            <a:avLst/>
          </a:prstGeom>
          <a:noFill/>
          <a:ln>
            <a:noFill/>
          </a:ln>
        </p:spPr>
      </p:sp>
      <p:sp>
        <p:nvSpPr>
          <p:cNvPr id="203" name="Google Shape;203;p15"/>
          <p:cNvSpPr/>
          <p:nvPr>
            <p:ph idx="21" type="pic"/>
          </p:nvPr>
        </p:nvSpPr>
        <p:spPr>
          <a:xfrm>
            <a:off x="740925" y="2759300"/>
            <a:ext cx="1318200" cy="1318200"/>
          </a:xfrm>
          <a:prstGeom prst="ellipse">
            <a:avLst/>
          </a:prstGeom>
          <a:noFill/>
          <a:ln>
            <a:noFill/>
          </a:ln>
        </p:spPr>
      </p:sp>
      <p:sp>
        <p:nvSpPr>
          <p:cNvPr id="204" name="Google Shape;204;p15"/>
          <p:cNvSpPr/>
          <p:nvPr>
            <p:ph idx="22" type="pic"/>
          </p:nvPr>
        </p:nvSpPr>
        <p:spPr>
          <a:xfrm>
            <a:off x="2855575" y="2768550"/>
            <a:ext cx="1318200" cy="1318200"/>
          </a:xfrm>
          <a:prstGeom prst="ellipse">
            <a:avLst/>
          </a:prstGeom>
          <a:noFill/>
          <a:ln>
            <a:noFill/>
          </a:ln>
        </p:spPr>
      </p:sp>
      <p:sp>
        <p:nvSpPr>
          <p:cNvPr id="205" name="Google Shape;205;p15"/>
          <p:cNvSpPr/>
          <p:nvPr>
            <p:ph idx="23" type="pic"/>
          </p:nvPr>
        </p:nvSpPr>
        <p:spPr>
          <a:xfrm>
            <a:off x="5004913" y="2768550"/>
            <a:ext cx="1318200" cy="1318200"/>
          </a:xfrm>
          <a:prstGeom prst="ellipse">
            <a:avLst/>
          </a:prstGeom>
          <a:noFill/>
          <a:ln>
            <a:noFill/>
          </a:ln>
        </p:spPr>
      </p:sp>
      <p:sp>
        <p:nvSpPr>
          <p:cNvPr id="206" name="Google Shape;206;p15"/>
          <p:cNvSpPr/>
          <p:nvPr>
            <p:ph idx="24" type="pic"/>
          </p:nvPr>
        </p:nvSpPr>
        <p:spPr>
          <a:xfrm>
            <a:off x="7154250" y="2768538"/>
            <a:ext cx="1318200" cy="1318200"/>
          </a:xfrm>
          <a:prstGeom prst="ellipse">
            <a:avLst/>
          </a:prstGeom>
          <a:noFill/>
          <a:ln>
            <a:noFill/>
          </a:ln>
        </p:spPr>
      </p:sp>
      <p:pic>
        <p:nvPicPr>
          <p:cNvPr id="207" name="Google Shape;207;p1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08" name="Google Shape;208;p1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grpSp>
        <p:nvGrpSpPr>
          <p:cNvPr id="209" name="Google Shape;209;p15"/>
          <p:cNvGrpSpPr/>
          <p:nvPr/>
        </p:nvGrpSpPr>
        <p:grpSpPr>
          <a:xfrm>
            <a:off x="2771425" y="334641"/>
            <a:ext cx="366269" cy="366732"/>
            <a:chOff x="-61784125" y="1931250"/>
            <a:chExt cx="316650" cy="317050"/>
          </a:xfrm>
        </p:grpSpPr>
        <p:sp>
          <p:nvSpPr>
            <p:cNvPr id="210" name="Google Shape;210;p15"/>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8 people) (Light)">
  <p:cSld name="CUSTOM_9">
    <p:spTree>
      <p:nvGrpSpPr>
        <p:cNvPr id="214" name="Shape 214"/>
        <p:cNvGrpSpPr/>
        <p:nvPr/>
      </p:nvGrpSpPr>
      <p:grpSpPr>
        <a:xfrm>
          <a:off x="0" y="0"/>
          <a:ext cx="0" cy="0"/>
          <a:chOff x="0" y="0"/>
          <a:chExt cx="0" cy="0"/>
        </a:xfrm>
      </p:grpSpPr>
      <p:sp>
        <p:nvSpPr>
          <p:cNvPr id="215" name="Google Shape;21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16"/>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Light"/>
                <a:ea typeface="Helvetica Neue Light"/>
                <a:cs typeface="Helvetica Neue Light"/>
                <a:sym typeface="Helvetica Neue Light"/>
              </a:rPr>
              <a:t>Team Introductions</a:t>
            </a:r>
            <a:endParaRPr sz="2400">
              <a:latin typeface="Helvetica Neue Light"/>
              <a:ea typeface="Helvetica Neue Light"/>
              <a:cs typeface="Helvetica Neue Light"/>
              <a:sym typeface="Helvetica Neue Light"/>
            </a:endParaRPr>
          </a:p>
        </p:txBody>
      </p:sp>
      <p:sp>
        <p:nvSpPr>
          <p:cNvPr id="217" name="Google Shape;217;p16"/>
          <p:cNvSpPr txBox="1"/>
          <p:nvPr>
            <p:ph idx="1" type="subTitle"/>
          </p:nvPr>
        </p:nvSpPr>
        <p:spPr>
          <a:xfrm>
            <a:off x="527925" y="2147225"/>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18" name="Google Shape;218;p16"/>
          <p:cNvSpPr txBox="1"/>
          <p:nvPr>
            <p:ph idx="2" type="subTitle"/>
          </p:nvPr>
        </p:nvSpPr>
        <p:spPr>
          <a:xfrm>
            <a:off x="527925" y="2388425"/>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9" name="Google Shape;219;p16"/>
          <p:cNvSpPr txBox="1"/>
          <p:nvPr>
            <p:ph idx="3"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0" name="Google Shape;220;p16"/>
          <p:cNvSpPr txBox="1"/>
          <p:nvPr>
            <p:ph idx="4"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1" name="Google Shape;221;p16"/>
          <p:cNvSpPr txBox="1"/>
          <p:nvPr>
            <p:ph idx="5"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2" name="Google Shape;222;p16"/>
          <p:cNvSpPr txBox="1"/>
          <p:nvPr>
            <p:ph idx="6"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3" name="Google Shape;223;p16"/>
          <p:cNvSpPr txBox="1"/>
          <p:nvPr>
            <p:ph idx="7"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4" name="Google Shape;224;p16"/>
          <p:cNvSpPr txBox="1"/>
          <p:nvPr>
            <p:ph idx="8"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5" name="Google Shape;225;p16"/>
          <p:cNvSpPr txBox="1"/>
          <p:nvPr>
            <p:ph idx="9"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6" name="Google Shape;226;p16"/>
          <p:cNvSpPr txBox="1"/>
          <p:nvPr>
            <p:ph idx="13"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7" name="Google Shape;227;p16"/>
          <p:cNvSpPr/>
          <p:nvPr>
            <p:ph idx="14" type="pic"/>
          </p:nvPr>
        </p:nvSpPr>
        <p:spPr>
          <a:xfrm>
            <a:off x="740925" y="829025"/>
            <a:ext cx="1318200" cy="1318200"/>
          </a:xfrm>
          <a:prstGeom prst="ellipse">
            <a:avLst/>
          </a:prstGeom>
          <a:noFill/>
          <a:ln>
            <a:noFill/>
          </a:ln>
        </p:spPr>
      </p:sp>
      <p:sp>
        <p:nvSpPr>
          <p:cNvPr id="228" name="Google Shape;228;p16"/>
          <p:cNvSpPr/>
          <p:nvPr>
            <p:ph idx="15" type="pic"/>
          </p:nvPr>
        </p:nvSpPr>
        <p:spPr>
          <a:xfrm>
            <a:off x="740925" y="2759300"/>
            <a:ext cx="1318200" cy="1318200"/>
          </a:xfrm>
          <a:prstGeom prst="ellipse">
            <a:avLst/>
          </a:prstGeom>
          <a:noFill/>
          <a:ln>
            <a:noFill/>
          </a:ln>
        </p:spPr>
      </p:sp>
      <p:sp>
        <p:nvSpPr>
          <p:cNvPr id="229" name="Google Shape;229;p16"/>
          <p:cNvSpPr/>
          <p:nvPr>
            <p:ph idx="16" type="pic"/>
          </p:nvPr>
        </p:nvSpPr>
        <p:spPr>
          <a:xfrm>
            <a:off x="2855575" y="2768550"/>
            <a:ext cx="1318200" cy="1318200"/>
          </a:xfrm>
          <a:prstGeom prst="ellipse">
            <a:avLst/>
          </a:prstGeom>
          <a:noFill/>
          <a:ln>
            <a:noFill/>
          </a:ln>
        </p:spPr>
      </p:sp>
      <p:sp>
        <p:nvSpPr>
          <p:cNvPr id="230" name="Google Shape;230;p16"/>
          <p:cNvSpPr/>
          <p:nvPr>
            <p:ph idx="17" type="pic"/>
          </p:nvPr>
        </p:nvSpPr>
        <p:spPr>
          <a:xfrm>
            <a:off x="5004913" y="2768550"/>
            <a:ext cx="1318200" cy="1318200"/>
          </a:xfrm>
          <a:prstGeom prst="ellipse">
            <a:avLst/>
          </a:prstGeom>
          <a:noFill/>
          <a:ln>
            <a:noFill/>
          </a:ln>
        </p:spPr>
      </p:sp>
      <p:sp>
        <p:nvSpPr>
          <p:cNvPr id="231" name="Google Shape;231;p16"/>
          <p:cNvSpPr/>
          <p:nvPr>
            <p:ph idx="18" type="pic"/>
          </p:nvPr>
        </p:nvSpPr>
        <p:spPr>
          <a:xfrm>
            <a:off x="7154250" y="2768538"/>
            <a:ext cx="1318200" cy="1318200"/>
          </a:xfrm>
          <a:prstGeom prst="ellipse">
            <a:avLst/>
          </a:prstGeom>
          <a:noFill/>
          <a:ln>
            <a:noFill/>
          </a:ln>
        </p:spPr>
      </p:sp>
      <p:grpSp>
        <p:nvGrpSpPr>
          <p:cNvPr id="232" name="Google Shape;232;p16"/>
          <p:cNvGrpSpPr/>
          <p:nvPr/>
        </p:nvGrpSpPr>
        <p:grpSpPr>
          <a:xfrm>
            <a:off x="2771425" y="334641"/>
            <a:ext cx="366269" cy="366732"/>
            <a:chOff x="-61784125" y="1931250"/>
            <a:chExt cx="316650" cy="317050"/>
          </a:xfrm>
        </p:grpSpPr>
        <p:sp>
          <p:nvSpPr>
            <p:cNvPr id="233" name="Google Shape;233;p16"/>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16"/>
          <p:cNvSpPr txBox="1"/>
          <p:nvPr>
            <p:ph idx="19" type="subTitle"/>
          </p:nvPr>
        </p:nvSpPr>
        <p:spPr>
          <a:xfrm>
            <a:off x="2642575" y="21518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8" name="Google Shape;238;p16"/>
          <p:cNvSpPr txBox="1"/>
          <p:nvPr>
            <p:ph idx="20" type="subTitle"/>
          </p:nvPr>
        </p:nvSpPr>
        <p:spPr>
          <a:xfrm>
            <a:off x="2642575" y="23930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9" name="Google Shape;239;p16"/>
          <p:cNvSpPr/>
          <p:nvPr>
            <p:ph idx="21" type="pic"/>
          </p:nvPr>
        </p:nvSpPr>
        <p:spPr>
          <a:xfrm>
            <a:off x="2855575" y="833638"/>
            <a:ext cx="1318200" cy="1318200"/>
          </a:xfrm>
          <a:prstGeom prst="ellipse">
            <a:avLst/>
          </a:prstGeom>
          <a:noFill/>
          <a:ln>
            <a:noFill/>
          </a:ln>
        </p:spPr>
      </p:sp>
      <p:sp>
        <p:nvSpPr>
          <p:cNvPr id="240" name="Google Shape;240;p16"/>
          <p:cNvSpPr txBox="1"/>
          <p:nvPr>
            <p:ph idx="22" type="subTitle"/>
          </p:nvPr>
        </p:nvSpPr>
        <p:spPr>
          <a:xfrm>
            <a:off x="4757225" y="21495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1" name="Google Shape;241;p16"/>
          <p:cNvSpPr txBox="1"/>
          <p:nvPr>
            <p:ph idx="23" type="subTitle"/>
          </p:nvPr>
        </p:nvSpPr>
        <p:spPr>
          <a:xfrm>
            <a:off x="4757225" y="23907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2" name="Google Shape;242;p16"/>
          <p:cNvSpPr/>
          <p:nvPr>
            <p:ph idx="24" type="pic"/>
          </p:nvPr>
        </p:nvSpPr>
        <p:spPr>
          <a:xfrm>
            <a:off x="4970225" y="831338"/>
            <a:ext cx="1318200" cy="1318200"/>
          </a:xfrm>
          <a:prstGeom prst="ellipse">
            <a:avLst/>
          </a:prstGeom>
          <a:noFill/>
          <a:ln>
            <a:noFill/>
          </a:ln>
        </p:spPr>
      </p:sp>
      <p:sp>
        <p:nvSpPr>
          <p:cNvPr id="243" name="Google Shape;243;p16"/>
          <p:cNvSpPr txBox="1"/>
          <p:nvPr>
            <p:ph idx="25" type="subTitle"/>
          </p:nvPr>
        </p:nvSpPr>
        <p:spPr>
          <a:xfrm>
            <a:off x="6871875" y="21541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4" name="Google Shape;244;p16"/>
          <p:cNvSpPr txBox="1"/>
          <p:nvPr>
            <p:ph idx="26" type="subTitle"/>
          </p:nvPr>
        </p:nvSpPr>
        <p:spPr>
          <a:xfrm>
            <a:off x="6871875" y="23953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5" name="Google Shape;245;p16"/>
          <p:cNvSpPr/>
          <p:nvPr>
            <p:ph idx="27" type="pic"/>
          </p:nvPr>
        </p:nvSpPr>
        <p:spPr>
          <a:xfrm>
            <a:off x="7084875" y="835950"/>
            <a:ext cx="1318200" cy="1318200"/>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8 people) (Dark)">
  <p:cSld name="CUSTOM_1_1">
    <p:bg>
      <p:bgPr>
        <a:gradFill>
          <a:gsLst>
            <a:gs pos="0">
              <a:srgbClr val="7E7D82"/>
            </a:gs>
            <a:gs pos="100000">
              <a:srgbClr val="373540"/>
            </a:gs>
          </a:gsLst>
          <a:path path="circle">
            <a:fillToRect b="50%" l="50%" r="50%" t="50%"/>
          </a:path>
          <a:tileRect/>
        </a:gradFill>
      </p:bgPr>
    </p:bg>
    <p:spTree>
      <p:nvGrpSpPr>
        <p:cNvPr id="246" name="Shape 246"/>
        <p:cNvGrpSpPr/>
        <p:nvPr/>
      </p:nvGrpSpPr>
      <p:grpSpPr>
        <a:xfrm>
          <a:off x="0" y="0"/>
          <a:ext cx="0" cy="0"/>
          <a:chOff x="0" y="0"/>
          <a:chExt cx="0" cy="0"/>
        </a:xfrm>
      </p:grpSpPr>
      <p:sp>
        <p:nvSpPr>
          <p:cNvPr id="247" name="Google Shape;24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17"/>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E6E3EF"/>
                </a:solidFill>
                <a:latin typeface="Helvetica Neue Light"/>
                <a:ea typeface="Helvetica Neue Light"/>
                <a:cs typeface="Helvetica Neue Light"/>
                <a:sym typeface="Helvetica Neue Light"/>
              </a:rPr>
              <a:t>Team Introductions</a:t>
            </a:r>
            <a:endParaRPr sz="2400">
              <a:solidFill>
                <a:srgbClr val="E6E3EF"/>
              </a:solidFill>
              <a:latin typeface="Helvetica Neue Light"/>
              <a:ea typeface="Helvetica Neue Light"/>
              <a:cs typeface="Helvetica Neue Light"/>
              <a:sym typeface="Helvetica Neue Light"/>
            </a:endParaRPr>
          </a:p>
        </p:txBody>
      </p:sp>
      <p:pic>
        <p:nvPicPr>
          <p:cNvPr id="249" name="Google Shape;249;p1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50" name="Google Shape;250;p1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grpSp>
        <p:nvGrpSpPr>
          <p:cNvPr id="251" name="Google Shape;251;p17"/>
          <p:cNvGrpSpPr/>
          <p:nvPr/>
        </p:nvGrpSpPr>
        <p:grpSpPr>
          <a:xfrm>
            <a:off x="2771425" y="334641"/>
            <a:ext cx="366269" cy="366732"/>
            <a:chOff x="-61784125" y="1931250"/>
            <a:chExt cx="316650" cy="317050"/>
          </a:xfrm>
        </p:grpSpPr>
        <p:sp>
          <p:nvSpPr>
            <p:cNvPr id="252" name="Google Shape;252;p17"/>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17"/>
          <p:cNvSpPr txBox="1"/>
          <p:nvPr>
            <p:ph idx="1" type="subTitle"/>
          </p:nvPr>
        </p:nvSpPr>
        <p:spPr>
          <a:xfrm>
            <a:off x="527925" y="2147225"/>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57" name="Google Shape;257;p17"/>
          <p:cNvSpPr txBox="1"/>
          <p:nvPr>
            <p:ph idx="2" type="subTitle"/>
          </p:nvPr>
        </p:nvSpPr>
        <p:spPr>
          <a:xfrm>
            <a:off x="527925" y="2388425"/>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58" name="Google Shape;258;p17"/>
          <p:cNvSpPr txBox="1"/>
          <p:nvPr>
            <p:ph idx="3"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59" name="Google Shape;259;p17"/>
          <p:cNvSpPr txBox="1"/>
          <p:nvPr>
            <p:ph idx="4"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60" name="Google Shape;260;p17"/>
          <p:cNvSpPr txBox="1"/>
          <p:nvPr>
            <p:ph idx="5"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61" name="Google Shape;261;p17"/>
          <p:cNvSpPr txBox="1"/>
          <p:nvPr>
            <p:ph idx="6"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62" name="Google Shape;262;p17"/>
          <p:cNvSpPr txBox="1"/>
          <p:nvPr>
            <p:ph idx="7"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63" name="Google Shape;263;p17"/>
          <p:cNvSpPr txBox="1"/>
          <p:nvPr>
            <p:ph idx="8"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64" name="Google Shape;264;p17"/>
          <p:cNvSpPr txBox="1"/>
          <p:nvPr>
            <p:ph idx="9"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65" name="Google Shape;265;p17"/>
          <p:cNvSpPr txBox="1"/>
          <p:nvPr>
            <p:ph idx="13"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66" name="Google Shape;266;p17"/>
          <p:cNvSpPr/>
          <p:nvPr>
            <p:ph idx="14" type="pic"/>
          </p:nvPr>
        </p:nvSpPr>
        <p:spPr>
          <a:xfrm>
            <a:off x="740925" y="829025"/>
            <a:ext cx="1318200" cy="1318200"/>
          </a:xfrm>
          <a:prstGeom prst="ellipse">
            <a:avLst/>
          </a:prstGeom>
          <a:noFill/>
          <a:ln>
            <a:noFill/>
          </a:ln>
        </p:spPr>
      </p:sp>
      <p:sp>
        <p:nvSpPr>
          <p:cNvPr id="267" name="Google Shape;267;p17"/>
          <p:cNvSpPr/>
          <p:nvPr>
            <p:ph idx="15" type="pic"/>
          </p:nvPr>
        </p:nvSpPr>
        <p:spPr>
          <a:xfrm>
            <a:off x="740925" y="2759300"/>
            <a:ext cx="1318200" cy="1318200"/>
          </a:xfrm>
          <a:prstGeom prst="ellipse">
            <a:avLst/>
          </a:prstGeom>
          <a:noFill/>
          <a:ln>
            <a:noFill/>
          </a:ln>
        </p:spPr>
      </p:sp>
      <p:sp>
        <p:nvSpPr>
          <p:cNvPr id="268" name="Google Shape;268;p17"/>
          <p:cNvSpPr/>
          <p:nvPr>
            <p:ph idx="16" type="pic"/>
          </p:nvPr>
        </p:nvSpPr>
        <p:spPr>
          <a:xfrm>
            <a:off x="2855575" y="2768550"/>
            <a:ext cx="1318200" cy="1318200"/>
          </a:xfrm>
          <a:prstGeom prst="ellipse">
            <a:avLst/>
          </a:prstGeom>
          <a:noFill/>
          <a:ln>
            <a:noFill/>
          </a:ln>
        </p:spPr>
      </p:sp>
      <p:sp>
        <p:nvSpPr>
          <p:cNvPr id="269" name="Google Shape;269;p17"/>
          <p:cNvSpPr/>
          <p:nvPr>
            <p:ph idx="17" type="pic"/>
          </p:nvPr>
        </p:nvSpPr>
        <p:spPr>
          <a:xfrm>
            <a:off x="5004913" y="2768550"/>
            <a:ext cx="1318200" cy="1318200"/>
          </a:xfrm>
          <a:prstGeom prst="ellipse">
            <a:avLst/>
          </a:prstGeom>
          <a:noFill/>
          <a:ln>
            <a:noFill/>
          </a:ln>
        </p:spPr>
      </p:sp>
      <p:sp>
        <p:nvSpPr>
          <p:cNvPr id="270" name="Google Shape;270;p17"/>
          <p:cNvSpPr/>
          <p:nvPr>
            <p:ph idx="18" type="pic"/>
          </p:nvPr>
        </p:nvSpPr>
        <p:spPr>
          <a:xfrm>
            <a:off x="7154250" y="2768538"/>
            <a:ext cx="1318200" cy="1318200"/>
          </a:xfrm>
          <a:prstGeom prst="ellipse">
            <a:avLst/>
          </a:prstGeom>
          <a:noFill/>
          <a:ln>
            <a:noFill/>
          </a:ln>
        </p:spPr>
      </p:sp>
      <p:sp>
        <p:nvSpPr>
          <p:cNvPr id="271" name="Google Shape;271;p17"/>
          <p:cNvSpPr txBox="1"/>
          <p:nvPr>
            <p:ph idx="19" type="subTitle"/>
          </p:nvPr>
        </p:nvSpPr>
        <p:spPr>
          <a:xfrm>
            <a:off x="2642575" y="21518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2" name="Google Shape;272;p17"/>
          <p:cNvSpPr txBox="1"/>
          <p:nvPr>
            <p:ph idx="20" type="subTitle"/>
          </p:nvPr>
        </p:nvSpPr>
        <p:spPr>
          <a:xfrm>
            <a:off x="2642575" y="23930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3" name="Google Shape;273;p17"/>
          <p:cNvSpPr/>
          <p:nvPr>
            <p:ph idx="21" type="pic"/>
          </p:nvPr>
        </p:nvSpPr>
        <p:spPr>
          <a:xfrm>
            <a:off x="2855575" y="833638"/>
            <a:ext cx="1318200" cy="1318200"/>
          </a:xfrm>
          <a:prstGeom prst="ellipse">
            <a:avLst/>
          </a:prstGeom>
          <a:noFill/>
          <a:ln>
            <a:noFill/>
          </a:ln>
        </p:spPr>
      </p:sp>
      <p:sp>
        <p:nvSpPr>
          <p:cNvPr id="274" name="Google Shape;274;p17"/>
          <p:cNvSpPr txBox="1"/>
          <p:nvPr>
            <p:ph idx="22" type="subTitle"/>
          </p:nvPr>
        </p:nvSpPr>
        <p:spPr>
          <a:xfrm>
            <a:off x="4757225" y="21495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5" name="Google Shape;275;p17"/>
          <p:cNvSpPr txBox="1"/>
          <p:nvPr>
            <p:ph idx="23" type="subTitle"/>
          </p:nvPr>
        </p:nvSpPr>
        <p:spPr>
          <a:xfrm>
            <a:off x="4757225" y="23907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6" name="Google Shape;276;p17"/>
          <p:cNvSpPr/>
          <p:nvPr>
            <p:ph idx="24" type="pic"/>
          </p:nvPr>
        </p:nvSpPr>
        <p:spPr>
          <a:xfrm>
            <a:off x="4970225" y="831338"/>
            <a:ext cx="1318200" cy="1318200"/>
          </a:xfrm>
          <a:prstGeom prst="ellipse">
            <a:avLst/>
          </a:prstGeom>
          <a:noFill/>
          <a:ln>
            <a:noFill/>
          </a:ln>
        </p:spPr>
      </p:sp>
      <p:sp>
        <p:nvSpPr>
          <p:cNvPr id="277" name="Google Shape;277;p17"/>
          <p:cNvSpPr txBox="1"/>
          <p:nvPr>
            <p:ph idx="25" type="subTitle"/>
          </p:nvPr>
        </p:nvSpPr>
        <p:spPr>
          <a:xfrm>
            <a:off x="6871875" y="21541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8" name="Google Shape;278;p17"/>
          <p:cNvSpPr txBox="1"/>
          <p:nvPr>
            <p:ph idx="26" type="subTitle"/>
          </p:nvPr>
        </p:nvSpPr>
        <p:spPr>
          <a:xfrm>
            <a:off x="6871875" y="23953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9" name="Google Shape;279;p17"/>
          <p:cNvSpPr/>
          <p:nvPr>
            <p:ph idx="27" type="pic"/>
          </p:nvPr>
        </p:nvSpPr>
        <p:spPr>
          <a:xfrm>
            <a:off x="7084875" y="835950"/>
            <a:ext cx="1318200" cy="13182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Light)">
  <p:cSld name="SECTION_HEADER_1">
    <p:spTree>
      <p:nvGrpSpPr>
        <p:cNvPr id="280" name="Shape 280"/>
        <p:cNvGrpSpPr/>
        <p:nvPr/>
      </p:nvGrpSpPr>
      <p:grpSpPr>
        <a:xfrm>
          <a:off x="0" y="0"/>
          <a:ext cx="0" cy="0"/>
          <a:chOff x="0" y="0"/>
          <a:chExt cx="0" cy="0"/>
        </a:xfrm>
      </p:grpSpPr>
      <p:sp>
        <p:nvSpPr>
          <p:cNvPr id="281" name="Google Shape;281;p18"/>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txBox="1"/>
          <p:nvPr>
            <p:ph type="title"/>
          </p:nvPr>
        </p:nvSpPr>
        <p:spPr>
          <a:xfrm>
            <a:off x="29265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283" name="Google Shape;28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4" name="Google Shape;284;p18"/>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285" name="Google Shape;285;p18"/>
          <p:cNvSpPr txBox="1"/>
          <p:nvPr>
            <p:ph idx="2"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grpSp>
        <p:nvGrpSpPr>
          <p:cNvPr id="286" name="Google Shape;286;p18"/>
          <p:cNvGrpSpPr/>
          <p:nvPr/>
        </p:nvGrpSpPr>
        <p:grpSpPr>
          <a:xfrm>
            <a:off x="733087" y="2399187"/>
            <a:ext cx="7639734" cy="282921"/>
            <a:chOff x="1464850" y="436376"/>
            <a:chExt cx="6001362" cy="222300"/>
          </a:xfrm>
        </p:grpSpPr>
        <p:sp>
          <p:nvSpPr>
            <p:cNvPr id="287" name="Google Shape;287;p18"/>
            <p:cNvSpPr/>
            <p:nvPr/>
          </p:nvSpPr>
          <p:spPr>
            <a:xfrm>
              <a:off x="1464850"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a:off x="4410215"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8"/>
            <p:cNvSpPr/>
            <p:nvPr/>
          </p:nvSpPr>
          <p:spPr>
            <a:xfrm>
              <a:off x="7243912"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8"/>
            <p:cNvSpPr/>
            <p:nvPr/>
          </p:nvSpPr>
          <p:spPr>
            <a:xfrm>
              <a:off x="2920366"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8"/>
            <p:cNvSpPr/>
            <p:nvPr/>
          </p:nvSpPr>
          <p:spPr>
            <a:xfrm>
              <a:off x="5831847"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2" name="Google Shape;292;p18"/>
            <p:cNvCxnSpPr/>
            <p:nvPr/>
          </p:nvCxnSpPr>
          <p:spPr>
            <a:xfrm>
              <a:off x="1798637"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293" name="Google Shape;293;p18"/>
            <p:cNvCxnSpPr/>
            <p:nvPr/>
          </p:nvCxnSpPr>
          <p:spPr>
            <a:xfrm>
              <a:off x="3276248"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294" name="Google Shape;294;p18"/>
            <p:cNvCxnSpPr/>
            <p:nvPr/>
          </p:nvCxnSpPr>
          <p:spPr>
            <a:xfrm>
              <a:off x="4753898"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295" name="Google Shape;295;p18"/>
            <p:cNvCxnSpPr/>
            <p:nvPr/>
          </p:nvCxnSpPr>
          <p:spPr>
            <a:xfrm>
              <a:off x="6143961" y="547513"/>
              <a:ext cx="988200" cy="0"/>
            </a:xfrm>
            <a:prstGeom prst="straightConnector1">
              <a:avLst/>
            </a:prstGeom>
            <a:noFill/>
            <a:ln cap="flat" cmpd="sng" w="9525">
              <a:solidFill>
                <a:srgbClr val="373540"/>
              </a:solidFill>
              <a:prstDash val="solid"/>
              <a:round/>
              <a:headEnd len="sm" w="sm" type="none"/>
              <a:tailEnd len="sm" w="sm" type="none"/>
            </a:ln>
          </p:spPr>
        </p:cxnSp>
      </p:grpSp>
      <p:sp>
        <p:nvSpPr>
          <p:cNvPr id="296" name="Google Shape;296;p18"/>
          <p:cNvSpPr txBox="1"/>
          <p:nvPr>
            <p:ph idx="3" type="title"/>
          </p:nvPr>
        </p:nvSpPr>
        <p:spPr>
          <a:xfrm>
            <a:off x="16548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297" name="Google Shape;297;p18"/>
          <p:cNvSpPr txBox="1"/>
          <p:nvPr>
            <p:ph idx="4" type="title"/>
          </p:nvPr>
        </p:nvSpPr>
        <p:spPr>
          <a:xfrm>
            <a:off x="53124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298" name="Google Shape;298;p18"/>
          <p:cNvSpPr txBox="1"/>
          <p:nvPr>
            <p:ph idx="5" type="title"/>
          </p:nvPr>
        </p:nvSpPr>
        <p:spPr>
          <a:xfrm>
            <a:off x="679140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299" name="Google Shape;299;p18"/>
          <p:cNvSpPr txBox="1"/>
          <p:nvPr>
            <p:ph idx="6" type="title"/>
          </p:nvPr>
        </p:nvSpPr>
        <p:spPr>
          <a:xfrm>
            <a:off x="292650"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00" name="Google Shape;300;p18"/>
          <p:cNvSpPr txBox="1"/>
          <p:nvPr>
            <p:ph idx="7" type="title"/>
          </p:nvPr>
        </p:nvSpPr>
        <p:spPr>
          <a:xfrm>
            <a:off x="16548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01" name="Google Shape;301;p18"/>
          <p:cNvSpPr txBox="1"/>
          <p:nvPr>
            <p:ph idx="8" type="title"/>
          </p:nvPr>
        </p:nvSpPr>
        <p:spPr>
          <a:xfrm>
            <a:off x="6791400" y="320628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02" name="Google Shape;302;p18"/>
          <p:cNvSpPr txBox="1"/>
          <p:nvPr>
            <p:ph idx="9" type="title"/>
          </p:nvPr>
        </p:nvSpPr>
        <p:spPr>
          <a:xfrm>
            <a:off x="53124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03" name="Google Shape;303;p18"/>
          <p:cNvSpPr/>
          <p:nvPr/>
        </p:nvSpPr>
        <p:spPr>
          <a:xfrm>
            <a:off x="363009" y="23284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4B4A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8"/>
          <p:cNvSpPr txBox="1"/>
          <p:nvPr>
            <p:ph idx="13" type="title"/>
          </p:nvPr>
        </p:nvSpPr>
        <p:spPr>
          <a:xfrm>
            <a:off x="3542025" y="272538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305" name="Google Shape;305;p18"/>
          <p:cNvSpPr txBox="1"/>
          <p:nvPr>
            <p:ph idx="14" type="title"/>
          </p:nvPr>
        </p:nvSpPr>
        <p:spPr>
          <a:xfrm>
            <a:off x="3542025"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Light) 2">
  <p:cSld name="SECTION_HEADER_1_3">
    <p:spTree>
      <p:nvGrpSpPr>
        <p:cNvPr id="306" name="Shape 306"/>
        <p:cNvGrpSpPr/>
        <p:nvPr/>
      </p:nvGrpSpPr>
      <p:grpSpPr>
        <a:xfrm>
          <a:off x="0" y="0"/>
          <a:ext cx="0" cy="0"/>
          <a:chOff x="0" y="0"/>
          <a:chExt cx="0" cy="0"/>
        </a:xfrm>
      </p:grpSpPr>
      <p:sp>
        <p:nvSpPr>
          <p:cNvPr id="307" name="Google Shape;307;p19"/>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 name="Google Shape;309;p1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10" name="Google Shape;310;p19"/>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19"/>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12" name="Google Shape;312;p19"/>
          <p:cNvSpPr txBox="1"/>
          <p:nvPr>
            <p:ph idx="2" type="title"/>
          </p:nvPr>
        </p:nvSpPr>
        <p:spPr>
          <a:xfrm>
            <a:off x="5349775" y="1536188"/>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313" name="Google Shape;313;p19"/>
          <p:cNvSpPr txBox="1"/>
          <p:nvPr>
            <p:ph idx="3" type="title"/>
          </p:nvPr>
        </p:nvSpPr>
        <p:spPr>
          <a:xfrm>
            <a:off x="5349775" y="20170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314" name="Google Shape;314;p19"/>
          <p:cNvGrpSpPr/>
          <p:nvPr/>
        </p:nvGrpSpPr>
        <p:grpSpPr>
          <a:xfrm rot="5400000">
            <a:off x="2914457" y="2039368"/>
            <a:ext cx="3315091" cy="1377134"/>
            <a:chOff x="6796238" y="3158297"/>
            <a:chExt cx="1630319" cy="677257"/>
          </a:xfrm>
        </p:grpSpPr>
        <p:cxnSp>
          <p:nvCxnSpPr>
            <p:cNvPr id="315" name="Google Shape;315;p19"/>
            <p:cNvCxnSpPr/>
            <p:nvPr/>
          </p:nvCxnSpPr>
          <p:spPr>
            <a:xfrm>
              <a:off x="7012244"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16" name="Google Shape;316;p19"/>
            <p:cNvCxnSpPr/>
            <p:nvPr/>
          </p:nvCxnSpPr>
          <p:spPr>
            <a:xfrm>
              <a:off x="7810957"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17" name="Google Shape;317;p19"/>
            <p:cNvCxnSpPr/>
            <p:nvPr/>
          </p:nvCxnSpPr>
          <p:spPr>
            <a:xfrm rot="10800000">
              <a:off x="8196652" y="3170826"/>
              <a:ext cx="0" cy="169800"/>
            </a:xfrm>
            <a:prstGeom prst="straightConnector1">
              <a:avLst/>
            </a:prstGeom>
            <a:noFill/>
            <a:ln cap="flat" cmpd="sng" w="9525">
              <a:solidFill>
                <a:srgbClr val="A5B7C6"/>
              </a:solidFill>
              <a:prstDash val="solid"/>
              <a:round/>
              <a:headEnd len="sm" w="sm" type="none"/>
              <a:tailEnd len="med" w="med" type="diamond"/>
            </a:ln>
          </p:spPr>
        </p:cxnSp>
        <p:cxnSp>
          <p:nvCxnSpPr>
            <p:cNvPr id="318" name="Google Shape;318;p19"/>
            <p:cNvCxnSpPr/>
            <p:nvPr/>
          </p:nvCxnSpPr>
          <p:spPr>
            <a:xfrm rot="10800000">
              <a:off x="7411601" y="3158297"/>
              <a:ext cx="0" cy="170700"/>
            </a:xfrm>
            <a:prstGeom prst="straightConnector1">
              <a:avLst/>
            </a:prstGeom>
            <a:noFill/>
            <a:ln cap="flat" cmpd="sng" w="9525">
              <a:solidFill>
                <a:srgbClr val="A5B7C6"/>
              </a:solidFill>
              <a:prstDash val="solid"/>
              <a:round/>
              <a:headEnd len="sm" w="sm" type="none"/>
              <a:tailEnd len="med" w="med" type="diamond"/>
            </a:ln>
          </p:spPr>
        </p:cxnSp>
        <p:grpSp>
          <p:nvGrpSpPr>
            <p:cNvPr id="319" name="Google Shape;319;p19"/>
            <p:cNvGrpSpPr/>
            <p:nvPr/>
          </p:nvGrpSpPr>
          <p:grpSpPr>
            <a:xfrm>
              <a:off x="6796238" y="3311904"/>
              <a:ext cx="1630319" cy="377697"/>
              <a:chOff x="6796238" y="3311904"/>
              <a:chExt cx="1630319" cy="377697"/>
            </a:xfrm>
          </p:grpSpPr>
          <p:sp>
            <p:nvSpPr>
              <p:cNvPr id="320" name="Google Shape;320;p19"/>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9"/>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9"/>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3" name="Google Shape;323;p19"/>
          <p:cNvSpPr txBox="1"/>
          <p:nvPr>
            <p:ph idx="4" type="title"/>
          </p:nvPr>
        </p:nvSpPr>
        <p:spPr>
          <a:xfrm>
            <a:off x="5349775" y="3099700"/>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324" name="Google Shape;324;p19"/>
          <p:cNvSpPr txBox="1"/>
          <p:nvPr>
            <p:ph idx="5" type="title"/>
          </p:nvPr>
        </p:nvSpPr>
        <p:spPr>
          <a:xfrm>
            <a:off x="5349775" y="3580547"/>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25" name="Google Shape;325;p19"/>
          <p:cNvSpPr txBox="1"/>
          <p:nvPr>
            <p:ph idx="6" type="title"/>
          </p:nvPr>
        </p:nvSpPr>
        <p:spPr>
          <a:xfrm>
            <a:off x="1677125" y="1128663"/>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26" name="Google Shape;326;p19"/>
          <p:cNvSpPr txBox="1"/>
          <p:nvPr>
            <p:ph idx="7" type="title"/>
          </p:nvPr>
        </p:nvSpPr>
        <p:spPr>
          <a:xfrm>
            <a:off x="1677125" y="1609510"/>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
        <p:nvSpPr>
          <p:cNvPr id="327" name="Google Shape;327;p19"/>
          <p:cNvSpPr txBox="1"/>
          <p:nvPr>
            <p:ph idx="8" type="title"/>
          </p:nvPr>
        </p:nvSpPr>
        <p:spPr>
          <a:xfrm>
            <a:off x="1677125" y="2692175"/>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28" name="Google Shape;328;p19"/>
          <p:cNvSpPr txBox="1"/>
          <p:nvPr>
            <p:ph idx="9" type="title"/>
          </p:nvPr>
        </p:nvSpPr>
        <p:spPr>
          <a:xfrm>
            <a:off x="1677125" y="3173022"/>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Dark)">
  <p:cSld name="SECTION_HEADER_1_1">
    <p:bg>
      <p:bgPr>
        <a:solidFill>
          <a:srgbClr val="312E34"/>
        </a:solidFill>
      </p:bgPr>
    </p:bg>
    <p:spTree>
      <p:nvGrpSpPr>
        <p:cNvPr id="329" name="Shape 329"/>
        <p:cNvGrpSpPr/>
        <p:nvPr/>
      </p:nvGrpSpPr>
      <p:grpSpPr>
        <a:xfrm>
          <a:off x="0" y="0"/>
          <a:ext cx="0" cy="0"/>
          <a:chOff x="0" y="0"/>
          <a:chExt cx="0" cy="0"/>
        </a:xfrm>
      </p:grpSpPr>
      <p:sp>
        <p:nvSpPr>
          <p:cNvPr id="330" name="Google Shape;3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1" name="Google Shape;331;p20"/>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332" name="Google Shape;332;p20"/>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33" name="Google Shape;333;p20"/>
          <p:cNvSpPr/>
          <p:nvPr/>
        </p:nvSpPr>
        <p:spPr>
          <a:xfrm>
            <a:off x="363009" y="23284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D9D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0"/>
          <p:cNvSpPr txBox="1"/>
          <p:nvPr>
            <p:ph idx="2" type="title"/>
          </p:nvPr>
        </p:nvSpPr>
        <p:spPr>
          <a:xfrm>
            <a:off x="29265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grpSp>
        <p:nvGrpSpPr>
          <p:cNvPr id="335" name="Google Shape;335;p20"/>
          <p:cNvGrpSpPr/>
          <p:nvPr/>
        </p:nvGrpSpPr>
        <p:grpSpPr>
          <a:xfrm>
            <a:off x="733087" y="2399187"/>
            <a:ext cx="7639734" cy="282921"/>
            <a:chOff x="1464850" y="436376"/>
            <a:chExt cx="6001362" cy="222300"/>
          </a:xfrm>
        </p:grpSpPr>
        <p:sp>
          <p:nvSpPr>
            <p:cNvPr id="336" name="Google Shape;336;p20"/>
            <p:cNvSpPr/>
            <p:nvPr/>
          </p:nvSpPr>
          <p:spPr>
            <a:xfrm>
              <a:off x="1464850"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0"/>
            <p:cNvSpPr/>
            <p:nvPr/>
          </p:nvSpPr>
          <p:spPr>
            <a:xfrm>
              <a:off x="4410215"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0"/>
            <p:cNvSpPr/>
            <p:nvPr/>
          </p:nvSpPr>
          <p:spPr>
            <a:xfrm>
              <a:off x="7243912"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p:cNvSpPr/>
            <p:nvPr/>
          </p:nvSpPr>
          <p:spPr>
            <a:xfrm>
              <a:off x="2920366"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0"/>
            <p:cNvSpPr/>
            <p:nvPr/>
          </p:nvSpPr>
          <p:spPr>
            <a:xfrm>
              <a:off x="5831847"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 name="Google Shape;341;p20"/>
            <p:cNvCxnSpPr/>
            <p:nvPr/>
          </p:nvCxnSpPr>
          <p:spPr>
            <a:xfrm>
              <a:off x="1798637"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42" name="Google Shape;342;p20"/>
            <p:cNvCxnSpPr/>
            <p:nvPr/>
          </p:nvCxnSpPr>
          <p:spPr>
            <a:xfrm>
              <a:off x="3276248"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43" name="Google Shape;343;p20"/>
            <p:cNvCxnSpPr/>
            <p:nvPr/>
          </p:nvCxnSpPr>
          <p:spPr>
            <a:xfrm>
              <a:off x="4753898"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44" name="Google Shape;344;p20"/>
            <p:cNvCxnSpPr/>
            <p:nvPr/>
          </p:nvCxnSpPr>
          <p:spPr>
            <a:xfrm>
              <a:off x="6143961" y="547513"/>
              <a:ext cx="988200" cy="0"/>
            </a:xfrm>
            <a:prstGeom prst="straightConnector1">
              <a:avLst/>
            </a:prstGeom>
            <a:noFill/>
            <a:ln cap="flat" cmpd="sng" w="9525">
              <a:solidFill>
                <a:schemeClr val="lt1"/>
              </a:solidFill>
              <a:prstDash val="solid"/>
              <a:round/>
              <a:headEnd len="sm" w="sm" type="none"/>
              <a:tailEnd len="sm" w="sm" type="none"/>
            </a:ln>
          </p:spPr>
        </p:cxnSp>
      </p:grpSp>
      <p:sp>
        <p:nvSpPr>
          <p:cNvPr id="345" name="Google Shape;345;p20"/>
          <p:cNvSpPr txBox="1"/>
          <p:nvPr>
            <p:ph idx="3" type="title"/>
          </p:nvPr>
        </p:nvSpPr>
        <p:spPr>
          <a:xfrm>
            <a:off x="16548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46" name="Google Shape;346;p20"/>
          <p:cNvSpPr txBox="1"/>
          <p:nvPr>
            <p:ph idx="4" type="title"/>
          </p:nvPr>
        </p:nvSpPr>
        <p:spPr>
          <a:xfrm>
            <a:off x="53124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47" name="Google Shape;347;p20"/>
          <p:cNvSpPr txBox="1"/>
          <p:nvPr>
            <p:ph idx="5" type="title"/>
          </p:nvPr>
        </p:nvSpPr>
        <p:spPr>
          <a:xfrm>
            <a:off x="679140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48" name="Google Shape;348;p20"/>
          <p:cNvSpPr txBox="1"/>
          <p:nvPr>
            <p:ph idx="6" type="title"/>
          </p:nvPr>
        </p:nvSpPr>
        <p:spPr>
          <a:xfrm>
            <a:off x="292650"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49" name="Google Shape;349;p20"/>
          <p:cNvSpPr txBox="1"/>
          <p:nvPr>
            <p:ph idx="7" type="title"/>
          </p:nvPr>
        </p:nvSpPr>
        <p:spPr>
          <a:xfrm>
            <a:off x="16548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50" name="Google Shape;350;p20"/>
          <p:cNvSpPr txBox="1"/>
          <p:nvPr>
            <p:ph idx="8" type="title"/>
          </p:nvPr>
        </p:nvSpPr>
        <p:spPr>
          <a:xfrm>
            <a:off x="6791400" y="320628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51" name="Google Shape;351;p20"/>
          <p:cNvSpPr txBox="1"/>
          <p:nvPr>
            <p:ph idx="9" type="title"/>
          </p:nvPr>
        </p:nvSpPr>
        <p:spPr>
          <a:xfrm>
            <a:off x="53124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52" name="Google Shape;352;p20"/>
          <p:cNvSpPr txBox="1"/>
          <p:nvPr>
            <p:ph idx="13" type="title"/>
          </p:nvPr>
        </p:nvSpPr>
        <p:spPr>
          <a:xfrm>
            <a:off x="3542025" y="272538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53" name="Google Shape;353;p20"/>
          <p:cNvSpPr txBox="1"/>
          <p:nvPr>
            <p:ph idx="14" type="title"/>
          </p:nvPr>
        </p:nvSpPr>
        <p:spPr>
          <a:xfrm>
            <a:off x="3542025"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cxnSp>
        <p:nvCxnSpPr>
          <p:cNvPr id="354" name="Google Shape;354;p2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p:cSld name="TITLE_1_1">
    <p:bg>
      <p:bgPr>
        <a:solidFill>
          <a:srgbClr val="383540"/>
        </a:solidFill>
      </p:bgPr>
    </p:bg>
    <p:spTree>
      <p:nvGrpSpPr>
        <p:cNvPr id="47" name="Shape 47"/>
        <p:cNvGrpSpPr/>
        <p:nvPr/>
      </p:nvGrpSpPr>
      <p:grpSpPr>
        <a:xfrm>
          <a:off x="0" y="0"/>
          <a:ext cx="0" cy="0"/>
          <a:chOff x="0" y="0"/>
          <a:chExt cx="0" cy="0"/>
        </a:xfrm>
      </p:grpSpPr>
      <p:sp>
        <p:nvSpPr>
          <p:cNvPr id="48" name="Google Shape;48;p3"/>
          <p:cNvSpPr/>
          <p:nvPr/>
        </p:nvSpPr>
        <p:spPr>
          <a:xfrm>
            <a:off x="4514850" y="0"/>
            <a:ext cx="46293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51" name="Google Shape;51;p3"/>
          <p:cNvCxnSpPr/>
          <p:nvPr/>
        </p:nvCxnSpPr>
        <p:spPr>
          <a:xfrm flipH="1" rot="10800000">
            <a:off x="76208" y="4647917"/>
            <a:ext cx="8922300" cy="28800"/>
          </a:xfrm>
          <a:prstGeom prst="straightConnector1">
            <a:avLst/>
          </a:prstGeom>
          <a:noFill/>
          <a:ln cap="flat" cmpd="sng" w="9525">
            <a:solidFill>
              <a:schemeClr val="lt1"/>
            </a:solidFill>
            <a:prstDash val="solid"/>
            <a:round/>
            <a:headEnd len="med" w="med" type="none"/>
            <a:tailEnd len="med" w="med" type="none"/>
          </a:ln>
        </p:spPr>
      </p:cxnSp>
      <p:pic>
        <p:nvPicPr>
          <p:cNvPr id="52" name="Google Shape;52;p3"/>
          <p:cNvPicPr preferRelativeResize="0"/>
          <p:nvPr/>
        </p:nvPicPr>
        <p:blipFill>
          <a:blip r:embed="rId3">
            <a:alphaModFix amt="85000"/>
          </a:blip>
          <a:stretch>
            <a:fillRect/>
          </a:stretch>
        </p:blipFill>
        <p:spPr>
          <a:xfrm>
            <a:off x="-949700" y="-1189125"/>
            <a:ext cx="7236198" cy="7521752"/>
          </a:xfrm>
          <a:prstGeom prst="rect">
            <a:avLst/>
          </a:prstGeom>
          <a:noFill/>
          <a:ln>
            <a:noFill/>
          </a:ln>
        </p:spPr>
      </p:pic>
      <p:sp>
        <p:nvSpPr>
          <p:cNvPr id="53" name="Google Shape;53;p3"/>
          <p:cNvSpPr txBox="1"/>
          <p:nvPr>
            <p:ph type="ctrTitle"/>
          </p:nvPr>
        </p:nvSpPr>
        <p:spPr>
          <a:xfrm>
            <a:off x="3276603" y="420725"/>
            <a:ext cx="5555700" cy="20526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5200"/>
              <a:buNone/>
              <a:defRPr sz="5200">
                <a:solidFill>
                  <a:schemeClr val="lt1"/>
                </a:solidFill>
              </a:defRPr>
            </a:lvl2pPr>
            <a:lvl3pPr lvl="2" rtl="0" algn="r">
              <a:spcBef>
                <a:spcPts val="0"/>
              </a:spcBef>
              <a:spcAft>
                <a:spcPts val="0"/>
              </a:spcAft>
              <a:buClr>
                <a:schemeClr val="lt1"/>
              </a:buClr>
              <a:buSzPts val="5200"/>
              <a:buNone/>
              <a:defRPr sz="5200">
                <a:solidFill>
                  <a:schemeClr val="lt1"/>
                </a:solidFill>
              </a:defRPr>
            </a:lvl3pPr>
            <a:lvl4pPr lvl="3" rtl="0" algn="r">
              <a:spcBef>
                <a:spcPts val="0"/>
              </a:spcBef>
              <a:spcAft>
                <a:spcPts val="0"/>
              </a:spcAft>
              <a:buClr>
                <a:schemeClr val="lt1"/>
              </a:buClr>
              <a:buSzPts val="5200"/>
              <a:buNone/>
              <a:defRPr sz="5200">
                <a:solidFill>
                  <a:schemeClr val="lt1"/>
                </a:solidFill>
              </a:defRPr>
            </a:lvl4pPr>
            <a:lvl5pPr lvl="4" rtl="0" algn="r">
              <a:spcBef>
                <a:spcPts val="0"/>
              </a:spcBef>
              <a:spcAft>
                <a:spcPts val="0"/>
              </a:spcAft>
              <a:buClr>
                <a:schemeClr val="lt1"/>
              </a:buClr>
              <a:buSzPts val="5200"/>
              <a:buNone/>
              <a:defRPr sz="5200">
                <a:solidFill>
                  <a:schemeClr val="lt1"/>
                </a:solidFill>
              </a:defRPr>
            </a:lvl5pPr>
            <a:lvl6pPr lvl="5" rtl="0" algn="r">
              <a:spcBef>
                <a:spcPts val="0"/>
              </a:spcBef>
              <a:spcAft>
                <a:spcPts val="0"/>
              </a:spcAft>
              <a:buClr>
                <a:schemeClr val="lt1"/>
              </a:buClr>
              <a:buSzPts val="5200"/>
              <a:buNone/>
              <a:defRPr sz="5200">
                <a:solidFill>
                  <a:schemeClr val="lt1"/>
                </a:solidFill>
              </a:defRPr>
            </a:lvl6pPr>
            <a:lvl7pPr lvl="6" rtl="0" algn="r">
              <a:spcBef>
                <a:spcPts val="0"/>
              </a:spcBef>
              <a:spcAft>
                <a:spcPts val="0"/>
              </a:spcAft>
              <a:buClr>
                <a:schemeClr val="lt1"/>
              </a:buClr>
              <a:buSzPts val="5200"/>
              <a:buNone/>
              <a:defRPr sz="5200">
                <a:solidFill>
                  <a:schemeClr val="lt1"/>
                </a:solidFill>
              </a:defRPr>
            </a:lvl7pPr>
            <a:lvl8pPr lvl="7" rtl="0" algn="r">
              <a:spcBef>
                <a:spcPts val="0"/>
              </a:spcBef>
              <a:spcAft>
                <a:spcPts val="0"/>
              </a:spcAft>
              <a:buClr>
                <a:schemeClr val="lt1"/>
              </a:buClr>
              <a:buSzPts val="5200"/>
              <a:buNone/>
              <a:defRPr sz="5200">
                <a:solidFill>
                  <a:schemeClr val="lt1"/>
                </a:solidFill>
              </a:defRPr>
            </a:lvl8pPr>
            <a:lvl9pPr lvl="8" rtl="0" algn="r">
              <a:spcBef>
                <a:spcPts val="0"/>
              </a:spcBef>
              <a:spcAft>
                <a:spcPts val="0"/>
              </a:spcAft>
              <a:buClr>
                <a:schemeClr val="lt1"/>
              </a:buClr>
              <a:buSzPts val="5200"/>
              <a:buNone/>
              <a:defRPr sz="5200">
                <a:solidFill>
                  <a:schemeClr val="lt1"/>
                </a:solidFill>
              </a:defRPr>
            </a:lvl9pPr>
          </a:lstStyle>
          <a:p/>
        </p:txBody>
      </p:sp>
      <p:sp>
        <p:nvSpPr>
          <p:cNvPr id="54" name="Google Shape;54;p3"/>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2800"/>
              <a:buFont typeface="Helvetica Neue Light"/>
              <a:buNone/>
              <a:defRPr sz="2800">
                <a:solidFill>
                  <a:schemeClr val="lt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55" name="Google Shape;55;p3"/>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400"/>
              <a:buNone/>
              <a:defRPr>
                <a:solidFill>
                  <a:schemeClr val="lt1"/>
                </a:solidFill>
              </a:defRPr>
            </a:lvl1pPr>
            <a:lvl2pPr lvl="1" rtl="0" algn="r">
              <a:lnSpc>
                <a:spcPct val="100000"/>
              </a:lnSpc>
              <a:spcBef>
                <a:spcPts val="0"/>
              </a:spcBef>
              <a:spcAft>
                <a:spcPts val="0"/>
              </a:spcAft>
              <a:buClr>
                <a:schemeClr val="lt1"/>
              </a:buClr>
              <a:buSzPts val="1800"/>
              <a:buNone/>
              <a:defRPr sz="1800">
                <a:solidFill>
                  <a:schemeClr val="lt1"/>
                </a:solidFill>
              </a:defRPr>
            </a:lvl2pPr>
            <a:lvl3pPr lvl="2" rtl="0" algn="r">
              <a:lnSpc>
                <a:spcPct val="100000"/>
              </a:lnSpc>
              <a:spcBef>
                <a:spcPts val="0"/>
              </a:spcBef>
              <a:spcAft>
                <a:spcPts val="0"/>
              </a:spcAft>
              <a:buClr>
                <a:schemeClr val="lt1"/>
              </a:buClr>
              <a:buSzPts val="1800"/>
              <a:buNone/>
              <a:defRPr sz="1800">
                <a:solidFill>
                  <a:schemeClr val="lt1"/>
                </a:solidFill>
              </a:defRPr>
            </a:lvl3pPr>
            <a:lvl4pPr lvl="3" rtl="0" algn="r">
              <a:lnSpc>
                <a:spcPct val="100000"/>
              </a:lnSpc>
              <a:spcBef>
                <a:spcPts val="0"/>
              </a:spcBef>
              <a:spcAft>
                <a:spcPts val="0"/>
              </a:spcAft>
              <a:buClr>
                <a:schemeClr val="lt1"/>
              </a:buClr>
              <a:buSzPts val="1800"/>
              <a:buNone/>
              <a:defRPr sz="1800">
                <a:solidFill>
                  <a:schemeClr val="lt1"/>
                </a:solidFill>
              </a:defRPr>
            </a:lvl4pPr>
            <a:lvl5pPr lvl="4" rtl="0" algn="r">
              <a:lnSpc>
                <a:spcPct val="100000"/>
              </a:lnSpc>
              <a:spcBef>
                <a:spcPts val="0"/>
              </a:spcBef>
              <a:spcAft>
                <a:spcPts val="0"/>
              </a:spcAft>
              <a:buClr>
                <a:schemeClr val="lt1"/>
              </a:buClr>
              <a:buSzPts val="1800"/>
              <a:buNone/>
              <a:defRPr sz="1800">
                <a:solidFill>
                  <a:schemeClr val="lt1"/>
                </a:solidFill>
              </a:defRPr>
            </a:lvl5pPr>
            <a:lvl6pPr lvl="5" rtl="0" algn="r">
              <a:lnSpc>
                <a:spcPct val="100000"/>
              </a:lnSpc>
              <a:spcBef>
                <a:spcPts val="0"/>
              </a:spcBef>
              <a:spcAft>
                <a:spcPts val="0"/>
              </a:spcAft>
              <a:buClr>
                <a:schemeClr val="lt1"/>
              </a:buClr>
              <a:buSzPts val="1800"/>
              <a:buNone/>
              <a:defRPr sz="1800">
                <a:solidFill>
                  <a:schemeClr val="lt1"/>
                </a:solidFill>
              </a:defRPr>
            </a:lvl6pPr>
            <a:lvl7pPr lvl="6" rtl="0" algn="r">
              <a:lnSpc>
                <a:spcPct val="100000"/>
              </a:lnSpc>
              <a:spcBef>
                <a:spcPts val="0"/>
              </a:spcBef>
              <a:spcAft>
                <a:spcPts val="0"/>
              </a:spcAft>
              <a:buClr>
                <a:schemeClr val="lt1"/>
              </a:buClr>
              <a:buSzPts val="1800"/>
              <a:buNone/>
              <a:defRPr sz="1800">
                <a:solidFill>
                  <a:schemeClr val="lt1"/>
                </a:solidFill>
              </a:defRPr>
            </a:lvl7pPr>
            <a:lvl8pPr lvl="7" rtl="0" algn="r">
              <a:lnSpc>
                <a:spcPct val="100000"/>
              </a:lnSpc>
              <a:spcBef>
                <a:spcPts val="0"/>
              </a:spcBef>
              <a:spcAft>
                <a:spcPts val="0"/>
              </a:spcAft>
              <a:buClr>
                <a:schemeClr val="lt1"/>
              </a:buClr>
              <a:buSzPts val="1800"/>
              <a:buNone/>
              <a:defRPr sz="1800">
                <a:solidFill>
                  <a:schemeClr val="lt1"/>
                </a:solidFill>
              </a:defRPr>
            </a:lvl8pPr>
            <a:lvl9pPr lvl="8" rtl="0" algn="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Dark)">
  <p:cSld name="SECTION_HEADER_1_3_1">
    <p:bg>
      <p:bgPr>
        <a:gradFill>
          <a:gsLst>
            <a:gs pos="0">
              <a:srgbClr val="7E7D82"/>
            </a:gs>
            <a:gs pos="100000">
              <a:srgbClr val="373540"/>
            </a:gs>
          </a:gsLst>
          <a:path path="circle">
            <a:fillToRect b="50%" l="50%" r="50%" t="50%"/>
          </a:path>
          <a:tileRect/>
        </a:gradFill>
      </p:bgPr>
    </p:bg>
    <p:spTree>
      <p:nvGrpSpPr>
        <p:cNvPr id="355" name="Shape 355"/>
        <p:cNvGrpSpPr/>
        <p:nvPr/>
      </p:nvGrpSpPr>
      <p:grpSpPr>
        <a:xfrm>
          <a:off x="0" y="0"/>
          <a:ext cx="0" cy="0"/>
          <a:chOff x="0" y="0"/>
          <a:chExt cx="0" cy="0"/>
        </a:xfrm>
      </p:grpSpPr>
      <p:sp>
        <p:nvSpPr>
          <p:cNvPr id="356" name="Google Shape;35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7" name="Google Shape;357;p2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58" name="Google Shape;358;p21"/>
          <p:cNvCxnSpPr/>
          <p:nvPr/>
        </p:nvCxnSpPr>
        <p:spPr>
          <a:xfrm flipH="1" rot="10800000">
            <a:off x="76208" y="4657817"/>
            <a:ext cx="8942400" cy="18900"/>
          </a:xfrm>
          <a:prstGeom prst="straightConnector1">
            <a:avLst/>
          </a:prstGeom>
          <a:noFill/>
          <a:ln cap="flat" cmpd="sng" w="9525">
            <a:solidFill>
              <a:schemeClr val="lt1"/>
            </a:solidFill>
            <a:prstDash val="solid"/>
            <a:round/>
            <a:headEnd len="med" w="med" type="none"/>
            <a:tailEnd len="med" w="med" type="none"/>
          </a:ln>
        </p:spPr>
      </p:cxnSp>
      <p:sp>
        <p:nvSpPr>
          <p:cNvPr id="359" name="Google Shape;359;p21"/>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2"/>
              </a:buClr>
              <a:buSzPts val="2400"/>
              <a:buFont typeface="Helvetica Neue Light"/>
              <a:buNone/>
              <a:defRPr b="0" sz="2400">
                <a:solidFill>
                  <a:schemeClr val="lt2"/>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60" name="Google Shape;360;p21"/>
          <p:cNvSpPr txBox="1"/>
          <p:nvPr>
            <p:ph idx="2" type="title"/>
          </p:nvPr>
        </p:nvSpPr>
        <p:spPr>
          <a:xfrm>
            <a:off x="5349775" y="1536188"/>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361" name="Google Shape;361;p21"/>
          <p:cNvSpPr txBox="1"/>
          <p:nvPr>
            <p:ph idx="3" type="title"/>
          </p:nvPr>
        </p:nvSpPr>
        <p:spPr>
          <a:xfrm>
            <a:off x="5349775" y="20170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grpSp>
        <p:nvGrpSpPr>
          <p:cNvPr id="362" name="Google Shape;362;p21"/>
          <p:cNvGrpSpPr/>
          <p:nvPr/>
        </p:nvGrpSpPr>
        <p:grpSpPr>
          <a:xfrm rot="5400000">
            <a:off x="2914457" y="2039368"/>
            <a:ext cx="3315091" cy="1377134"/>
            <a:chOff x="6796238" y="3158297"/>
            <a:chExt cx="1630319" cy="677257"/>
          </a:xfrm>
        </p:grpSpPr>
        <p:cxnSp>
          <p:nvCxnSpPr>
            <p:cNvPr id="363" name="Google Shape;363;p21"/>
            <p:cNvCxnSpPr/>
            <p:nvPr/>
          </p:nvCxnSpPr>
          <p:spPr>
            <a:xfrm>
              <a:off x="7012244"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64" name="Google Shape;364;p21"/>
            <p:cNvCxnSpPr/>
            <p:nvPr/>
          </p:nvCxnSpPr>
          <p:spPr>
            <a:xfrm>
              <a:off x="7810957"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65" name="Google Shape;365;p21"/>
            <p:cNvCxnSpPr/>
            <p:nvPr/>
          </p:nvCxnSpPr>
          <p:spPr>
            <a:xfrm rot="10800000">
              <a:off x="8196652" y="3170826"/>
              <a:ext cx="0" cy="169800"/>
            </a:xfrm>
            <a:prstGeom prst="straightConnector1">
              <a:avLst/>
            </a:prstGeom>
            <a:noFill/>
            <a:ln cap="flat" cmpd="sng" w="9525">
              <a:solidFill>
                <a:srgbClr val="A5B7C6"/>
              </a:solidFill>
              <a:prstDash val="solid"/>
              <a:round/>
              <a:headEnd len="sm" w="sm" type="none"/>
              <a:tailEnd len="med" w="med" type="diamond"/>
            </a:ln>
          </p:spPr>
        </p:cxnSp>
        <p:cxnSp>
          <p:nvCxnSpPr>
            <p:cNvPr id="366" name="Google Shape;366;p21"/>
            <p:cNvCxnSpPr/>
            <p:nvPr/>
          </p:nvCxnSpPr>
          <p:spPr>
            <a:xfrm rot="10800000">
              <a:off x="7411601" y="3158297"/>
              <a:ext cx="0" cy="170700"/>
            </a:xfrm>
            <a:prstGeom prst="straightConnector1">
              <a:avLst/>
            </a:prstGeom>
            <a:noFill/>
            <a:ln cap="flat" cmpd="sng" w="9525">
              <a:solidFill>
                <a:srgbClr val="A5B7C6"/>
              </a:solidFill>
              <a:prstDash val="solid"/>
              <a:round/>
              <a:headEnd len="sm" w="sm" type="none"/>
              <a:tailEnd len="med" w="med" type="diamond"/>
            </a:ln>
          </p:spPr>
        </p:cxnSp>
        <p:grpSp>
          <p:nvGrpSpPr>
            <p:cNvPr id="367" name="Google Shape;367;p21"/>
            <p:cNvGrpSpPr/>
            <p:nvPr/>
          </p:nvGrpSpPr>
          <p:grpSpPr>
            <a:xfrm>
              <a:off x="6796238" y="3311904"/>
              <a:ext cx="1630319" cy="377697"/>
              <a:chOff x="6796238" y="3311904"/>
              <a:chExt cx="1630319" cy="377697"/>
            </a:xfrm>
          </p:grpSpPr>
          <p:sp>
            <p:nvSpPr>
              <p:cNvPr id="368" name="Google Shape;368;p21"/>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1" name="Google Shape;371;p21"/>
          <p:cNvSpPr txBox="1"/>
          <p:nvPr>
            <p:ph idx="4" type="title"/>
          </p:nvPr>
        </p:nvSpPr>
        <p:spPr>
          <a:xfrm>
            <a:off x="5349775" y="3099700"/>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372" name="Google Shape;372;p21"/>
          <p:cNvSpPr txBox="1"/>
          <p:nvPr>
            <p:ph idx="5" type="title"/>
          </p:nvPr>
        </p:nvSpPr>
        <p:spPr>
          <a:xfrm>
            <a:off x="5349775" y="3580547"/>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sp>
        <p:nvSpPr>
          <p:cNvPr id="373" name="Google Shape;373;p21"/>
          <p:cNvSpPr txBox="1"/>
          <p:nvPr>
            <p:ph idx="6" type="title"/>
          </p:nvPr>
        </p:nvSpPr>
        <p:spPr>
          <a:xfrm>
            <a:off x="1677125" y="1128663"/>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374" name="Google Shape;374;p21"/>
          <p:cNvSpPr txBox="1"/>
          <p:nvPr>
            <p:ph idx="7" type="title"/>
          </p:nvPr>
        </p:nvSpPr>
        <p:spPr>
          <a:xfrm>
            <a:off x="1677125" y="1609510"/>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
        <p:nvSpPr>
          <p:cNvPr id="375" name="Google Shape;375;p21"/>
          <p:cNvSpPr txBox="1"/>
          <p:nvPr>
            <p:ph idx="8" type="title"/>
          </p:nvPr>
        </p:nvSpPr>
        <p:spPr>
          <a:xfrm>
            <a:off x="1677125" y="2692175"/>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376" name="Google Shape;376;p21"/>
          <p:cNvSpPr txBox="1"/>
          <p:nvPr>
            <p:ph idx="9" type="title"/>
          </p:nvPr>
        </p:nvSpPr>
        <p:spPr>
          <a:xfrm>
            <a:off x="1677125" y="3173022"/>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mponents (Light)">
  <p:cSld name="SECTION_HEADER_1_3_2_1">
    <p:spTree>
      <p:nvGrpSpPr>
        <p:cNvPr id="377" name="Shape 377"/>
        <p:cNvGrpSpPr/>
        <p:nvPr/>
      </p:nvGrpSpPr>
      <p:grpSpPr>
        <a:xfrm>
          <a:off x="0" y="0"/>
          <a:ext cx="0" cy="0"/>
          <a:chOff x="0" y="0"/>
          <a:chExt cx="0" cy="0"/>
        </a:xfrm>
      </p:grpSpPr>
      <p:grpSp>
        <p:nvGrpSpPr>
          <p:cNvPr id="378" name="Google Shape;378;p22"/>
          <p:cNvGrpSpPr/>
          <p:nvPr/>
        </p:nvGrpSpPr>
        <p:grpSpPr>
          <a:xfrm>
            <a:off x="993922" y="1133378"/>
            <a:ext cx="7156159" cy="3284183"/>
            <a:chOff x="238125" y="1188750"/>
            <a:chExt cx="7140450" cy="3335550"/>
          </a:xfrm>
        </p:grpSpPr>
        <p:sp>
          <p:nvSpPr>
            <p:cNvPr id="379" name="Google Shape;379;p2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22"/>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6" name="Google Shape;386;p2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87" name="Google Shape;387;p22"/>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22"/>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89" name="Google Shape;389;p22"/>
          <p:cNvSpPr txBox="1"/>
          <p:nvPr>
            <p:ph idx="2" type="title"/>
          </p:nvPr>
        </p:nvSpPr>
        <p:spPr>
          <a:xfrm>
            <a:off x="993925" y="1128675"/>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90" name="Google Shape;390;p22"/>
          <p:cNvSpPr txBox="1"/>
          <p:nvPr>
            <p:ph idx="3" type="title"/>
          </p:nvPr>
        </p:nvSpPr>
        <p:spPr>
          <a:xfrm>
            <a:off x="993925" y="1456825"/>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91" name="Google Shape;391;p22"/>
          <p:cNvSpPr txBox="1"/>
          <p:nvPr>
            <p:ph idx="4" type="title"/>
          </p:nvPr>
        </p:nvSpPr>
        <p:spPr>
          <a:xfrm>
            <a:off x="993925" y="2854000"/>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92" name="Google Shape;392;p22"/>
          <p:cNvSpPr txBox="1"/>
          <p:nvPr>
            <p:ph idx="5" type="title"/>
          </p:nvPr>
        </p:nvSpPr>
        <p:spPr>
          <a:xfrm>
            <a:off x="993925" y="3182150"/>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93" name="Google Shape;393;p22"/>
          <p:cNvSpPr txBox="1"/>
          <p:nvPr>
            <p:ph idx="6" type="title"/>
          </p:nvPr>
        </p:nvSpPr>
        <p:spPr>
          <a:xfrm>
            <a:off x="4654775" y="1133375"/>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94" name="Google Shape;394;p22"/>
          <p:cNvSpPr txBox="1"/>
          <p:nvPr>
            <p:ph idx="7" type="title"/>
          </p:nvPr>
        </p:nvSpPr>
        <p:spPr>
          <a:xfrm>
            <a:off x="4714175" y="1456825"/>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
        <p:nvSpPr>
          <p:cNvPr id="395" name="Google Shape;395;p22"/>
          <p:cNvSpPr txBox="1"/>
          <p:nvPr>
            <p:ph idx="8" type="title"/>
          </p:nvPr>
        </p:nvSpPr>
        <p:spPr>
          <a:xfrm>
            <a:off x="4654775" y="2854000"/>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96" name="Google Shape;396;p22"/>
          <p:cNvSpPr txBox="1"/>
          <p:nvPr>
            <p:ph idx="9" type="title"/>
          </p:nvPr>
        </p:nvSpPr>
        <p:spPr>
          <a:xfrm>
            <a:off x="4714175" y="3182150"/>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mponents (Dark)">
  <p:cSld name="SECTION_HEADER_1_3_2_1_1">
    <p:bg>
      <p:bgPr>
        <a:solidFill>
          <a:schemeClr val="accent4"/>
        </a:solidFill>
      </p:bgPr>
    </p:bg>
    <p:spTree>
      <p:nvGrpSpPr>
        <p:cNvPr id="397" name="Shape 397"/>
        <p:cNvGrpSpPr/>
        <p:nvPr/>
      </p:nvGrpSpPr>
      <p:grpSpPr>
        <a:xfrm>
          <a:off x="0" y="0"/>
          <a:ext cx="0" cy="0"/>
          <a:chOff x="0" y="0"/>
          <a:chExt cx="0" cy="0"/>
        </a:xfrm>
      </p:grpSpPr>
      <p:grpSp>
        <p:nvGrpSpPr>
          <p:cNvPr id="398" name="Google Shape;398;p23"/>
          <p:cNvGrpSpPr/>
          <p:nvPr/>
        </p:nvGrpSpPr>
        <p:grpSpPr>
          <a:xfrm>
            <a:off x="993922" y="1133378"/>
            <a:ext cx="7156159" cy="3284183"/>
            <a:chOff x="238125" y="1188750"/>
            <a:chExt cx="7140450" cy="3335550"/>
          </a:xfrm>
        </p:grpSpPr>
        <p:sp>
          <p:nvSpPr>
            <p:cNvPr id="399" name="Google Shape;399;p2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5" name="Google Shape;405;p2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06" name="Google Shape;406;p23"/>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23"/>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08" name="Google Shape;408;p23"/>
          <p:cNvSpPr txBox="1"/>
          <p:nvPr>
            <p:ph idx="2" type="title"/>
          </p:nvPr>
        </p:nvSpPr>
        <p:spPr>
          <a:xfrm>
            <a:off x="993925" y="1128675"/>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09" name="Google Shape;409;p23"/>
          <p:cNvSpPr txBox="1"/>
          <p:nvPr>
            <p:ph idx="3" type="title"/>
          </p:nvPr>
        </p:nvSpPr>
        <p:spPr>
          <a:xfrm>
            <a:off x="993925" y="1456825"/>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410" name="Google Shape;410;p23"/>
          <p:cNvSpPr txBox="1"/>
          <p:nvPr>
            <p:ph idx="4" type="title"/>
          </p:nvPr>
        </p:nvSpPr>
        <p:spPr>
          <a:xfrm>
            <a:off x="993925" y="2854000"/>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11" name="Google Shape;411;p23"/>
          <p:cNvSpPr txBox="1"/>
          <p:nvPr>
            <p:ph idx="5" type="title"/>
          </p:nvPr>
        </p:nvSpPr>
        <p:spPr>
          <a:xfrm>
            <a:off x="993925" y="3182150"/>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412" name="Google Shape;412;p23"/>
          <p:cNvSpPr txBox="1"/>
          <p:nvPr>
            <p:ph idx="6" type="title"/>
          </p:nvPr>
        </p:nvSpPr>
        <p:spPr>
          <a:xfrm>
            <a:off x="4654775" y="1133375"/>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13" name="Google Shape;413;p23"/>
          <p:cNvSpPr txBox="1"/>
          <p:nvPr>
            <p:ph idx="7" type="title"/>
          </p:nvPr>
        </p:nvSpPr>
        <p:spPr>
          <a:xfrm>
            <a:off x="4714175" y="1456825"/>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lgn="r">
              <a:spcBef>
                <a:spcPts val="0"/>
              </a:spcBef>
              <a:spcAft>
                <a:spcPts val="0"/>
              </a:spcAft>
              <a:buClr>
                <a:schemeClr val="lt2"/>
              </a:buClr>
              <a:buSzPts val="1200"/>
              <a:buNone/>
              <a:defRPr sz="1200">
                <a:solidFill>
                  <a:schemeClr val="lt2"/>
                </a:solidFill>
              </a:defRPr>
            </a:lvl2pPr>
            <a:lvl3pPr lvl="2" rtl="0" algn="r">
              <a:spcBef>
                <a:spcPts val="0"/>
              </a:spcBef>
              <a:spcAft>
                <a:spcPts val="0"/>
              </a:spcAft>
              <a:buClr>
                <a:schemeClr val="lt2"/>
              </a:buClr>
              <a:buSzPts val="1200"/>
              <a:buNone/>
              <a:defRPr sz="1200">
                <a:solidFill>
                  <a:schemeClr val="lt2"/>
                </a:solidFill>
              </a:defRPr>
            </a:lvl3pPr>
            <a:lvl4pPr lvl="3" rtl="0" algn="r">
              <a:spcBef>
                <a:spcPts val="0"/>
              </a:spcBef>
              <a:spcAft>
                <a:spcPts val="0"/>
              </a:spcAft>
              <a:buClr>
                <a:schemeClr val="lt2"/>
              </a:buClr>
              <a:buSzPts val="1200"/>
              <a:buNone/>
              <a:defRPr sz="1200">
                <a:solidFill>
                  <a:schemeClr val="lt2"/>
                </a:solidFill>
              </a:defRPr>
            </a:lvl4pPr>
            <a:lvl5pPr lvl="4" rtl="0" algn="r">
              <a:spcBef>
                <a:spcPts val="0"/>
              </a:spcBef>
              <a:spcAft>
                <a:spcPts val="0"/>
              </a:spcAft>
              <a:buClr>
                <a:schemeClr val="lt2"/>
              </a:buClr>
              <a:buSzPts val="1200"/>
              <a:buNone/>
              <a:defRPr sz="1200">
                <a:solidFill>
                  <a:schemeClr val="lt2"/>
                </a:solidFill>
              </a:defRPr>
            </a:lvl5pPr>
            <a:lvl6pPr lvl="5" rtl="0" algn="r">
              <a:spcBef>
                <a:spcPts val="0"/>
              </a:spcBef>
              <a:spcAft>
                <a:spcPts val="0"/>
              </a:spcAft>
              <a:buClr>
                <a:schemeClr val="lt2"/>
              </a:buClr>
              <a:buSzPts val="1200"/>
              <a:buNone/>
              <a:defRPr sz="1200">
                <a:solidFill>
                  <a:schemeClr val="lt2"/>
                </a:solidFill>
              </a:defRPr>
            </a:lvl6pPr>
            <a:lvl7pPr lvl="6" rtl="0" algn="r">
              <a:spcBef>
                <a:spcPts val="0"/>
              </a:spcBef>
              <a:spcAft>
                <a:spcPts val="0"/>
              </a:spcAft>
              <a:buClr>
                <a:schemeClr val="lt2"/>
              </a:buClr>
              <a:buSzPts val="1200"/>
              <a:buNone/>
              <a:defRPr sz="1200">
                <a:solidFill>
                  <a:schemeClr val="lt2"/>
                </a:solidFill>
              </a:defRPr>
            </a:lvl7pPr>
            <a:lvl8pPr lvl="7" rtl="0" algn="r">
              <a:spcBef>
                <a:spcPts val="0"/>
              </a:spcBef>
              <a:spcAft>
                <a:spcPts val="0"/>
              </a:spcAft>
              <a:buClr>
                <a:schemeClr val="lt2"/>
              </a:buClr>
              <a:buSzPts val="1200"/>
              <a:buNone/>
              <a:defRPr sz="1200">
                <a:solidFill>
                  <a:schemeClr val="lt2"/>
                </a:solidFill>
              </a:defRPr>
            </a:lvl8pPr>
            <a:lvl9pPr lvl="8" rtl="0" algn="r">
              <a:spcBef>
                <a:spcPts val="0"/>
              </a:spcBef>
              <a:spcAft>
                <a:spcPts val="0"/>
              </a:spcAft>
              <a:buClr>
                <a:schemeClr val="lt2"/>
              </a:buClr>
              <a:buSzPts val="1200"/>
              <a:buNone/>
              <a:defRPr sz="1200">
                <a:solidFill>
                  <a:schemeClr val="lt2"/>
                </a:solidFill>
              </a:defRPr>
            </a:lvl9pPr>
          </a:lstStyle>
          <a:p/>
        </p:txBody>
      </p:sp>
      <p:sp>
        <p:nvSpPr>
          <p:cNvPr id="414" name="Google Shape;414;p23"/>
          <p:cNvSpPr txBox="1"/>
          <p:nvPr>
            <p:ph idx="8" type="title"/>
          </p:nvPr>
        </p:nvSpPr>
        <p:spPr>
          <a:xfrm>
            <a:off x="4654775" y="2854000"/>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15" name="Google Shape;415;p23"/>
          <p:cNvSpPr txBox="1"/>
          <p:nvPr>
            <p:ph idx="9" type="title"/>
          </p:nvPr>
        </p:nvSpPr>
        <p:spPr>
          <a:xfrm>
            <a:off x="4714175" y="3182150"/>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lgn="r">
              <a:spcBef>
                <a:spcPts val="0"/>
              </a:spcBef>
              <a:spcAft>
                <a:spcPts val="0"/>
              </a:spcAft>
              <a:buClr>
                <a:schemeClr val="lt2"/>
              </a:buClr>
              <a:buSzPts val="1200"/>
              <a:buNone/>
              <a:defRPr sz="1200">
                <a:solidFill>
                  <a:schemeClr val="lt2"/>
                </a:solidFill>
              </a:defRPr>
            </a:lvl2pPr>
            <a:lvl3pPr lvl="2" rtl="0" algn="r">
              <a:spcBef>
                <a:spcPts val="0"/>
              </a:spcBef>
              <a:spcAft>
                <a:spcPts val="0"/>
              </a:spcAft>
              <a:buClr>
                <a:schemeClr val="lt2"/>
              </a:buClr>
              <a:buSzPts val="1200"/>
              <a:buNone/>
              <a:defRPr sz="1200">
                <a:solidFill>
                  <a:schemeClr val="lt2"/>
                </a:solidFill>
              </a:defRPr>
            </a:lvl3pPr>
            <a:lvl4pPr lvl="3" rtl="0" algn="r">
              <a:spcBef>
                <a:spcPts val="0"/>
              </a:spcBef>
              <a:spcAft>
                <a:spcPts val="0"/>
              </a:spcAft>
              <a:buClr>
                <a:schemeClr val="lt2"/>
              </a:buClr>
              <a:buSzPts val="1200"/>
              <a:buNone/>
              <a:defRPr sz="1200">
                <a:solidFill>
                  <a:schemeClr val="lt2"/>
                </a:solidFill>
              </a:defRPr>
            </a:lvl4pPr>
            <a:lvl5pPr lvl="4" rtl="0" algn="r">
              <a:spcBef>
                <a:spcPts val="0"/>
              </a:spcBef>
              <a:spcAft>
                <a:spcPts val="0"/>
              </a:spcAft>
              <a:buClr>
                <a:schemeClr val="lt2"/>
              </a:buClr>
              <a:buSzPts val="1200"/>
              <a:buNone/>
              <a:defRPr sz="1200">
                <a:solidFill>
                  <a:schemeClr val="lt2"/>
                </a:solidFill>
              </a:defRPr>
            </a:lvl5pPr>
            <a:lvl6pPr lvl="5" rtl="0" algn="r">
              <a:spcBef>
                <a:spcPts val="0"/>
              </a:spcBef>
              <a:spcAft>
                <a:spcPts val="0"/>
              </a:spcAft>
              <a:buClr>
                <a:schemeClr val="lt2"/>
              </a:buClr>
              <a:buSzPts val="1200"/>
              <a:buNone/>
              <a:defRPr sz="1200">
                <a:solidFill>
                  <a:schemeClr val="lt2"/>
                </a:solidFill>
              </a:defRPr>
            </a:lvl6pPr>
            <a:lvl7pPr lvl="6" rtl="0" algn="r">
              <a:spcBef>
                <a:spcPts val="0"/>
              </a:spcBef>
              <a:spcAft>
                <a:spcPts val="0"/>
              </a:spcAft>
              <a:buClr>
                <a:schemeClr val="lt2"/>
              </a:buClr>
              <a:buSzPts val="1200"/>
              <a:buNone/>
              <a:defRPr sz="1200">
                <a:solidFill>
                  <a:schemeClr val="lt2"/>
                </a:solidFill>
              </a:defRPr>
            </a:lvl7pPr>
            <a:lvl8pPr lvl="7" rtl="0" algn="r">
              <a:spcBef>
                <a:spcPts val="0"/>
              </a:spcBef>
              <a:spcAft>
                <a:spcPts val="0"/>
              </a:spcAft>
              <a:buClr>
                <a:schemeClr val="lt2"/>
              </a:buClr>
              <a:buSzPts val="1200"/>
              <a:buNone/>
              <a:defRPr sz="1200">
                <a:solidFill>
                  <a:schemeClr val="lt2"/>
                </a:solidFill>
              </a:defRPr>
            </a:lvl8pPr>
            <a:lvl9pPr lvl="8" rtl="0" algn="r">
              <a:spcBef>
                <a:spcPts val="0"/>
              </a:spcBef>
              <a:spcAft>
                <a:spcPts val="0"/>
              </a:spcAft>
              <a:buClr>
                <a:schemeClr val="lt2"/>
              </a:buClr>
              <a:buSzPts val="1200"/>
              <a:buNone/>
              <a:defRPr sz="1200">
                <a:solidFill>
                  <a:schemeClr val="lt2"/>
                </a:solidFill>
              </a:defRPr>
            </a:lvl9pPr>
          </a:lstStyle>
          <a:p/>
        </p:txBody>
      </p:sp>
      <p:cxnSp>
        <p:nvCxnSpPr>
          <p:cNvPr id="416" name="Google Shape;416;p23"/>
          <p:cNvCxnSpPr/>
          <p:nvPr/>
        </p:nvCxnSpPr>
        <p:spPr>
          <a:xfrm>
            <a:off x="307225" y="882025"/>
            <a:ext cx="8532900" cy="9900"/>
          </a:xfrm>
          <a:prstGeom prst="straightConnector1">
            <a:avLst/>
          </a:prstGeom>
          <a:noFill/>
          <a:ln cap="flat" cmpd="sng" w="9525">
            <a:solidFill>
              <a:schemeClr val="accent2"/>
            </a:solidFill>
            <a:prstDash val="solid"/>
            <a:round/>
            <a:headEnd len="med" w="med" type="none"/>
            <a:tailEnd len="med" w="med" type="none"/>
          </a:ln>
        </p:spPr>
      </p:cxnSp>
      <p:pic>
        <p:nvPicPr>
          <p:cNvPr id="417" name="Google Shape;417;p23"/>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418" name="Google Shape;418;p2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tep Flowchart (Light)">
  <p:cSld name="SECTION_HEADER_1_3_2_1_2_1">
    <p:spTree>
      <p:nvGrpSpPr>
        <p:cNvPr id="419" name="Shape 419"/>
        <p:cNvGrpSpPr/>
        <p:nvPr/>
      </p:nvGrpSpPr>
      <p:grpSpPr>
        <a:xfrm>
          <a:off x="0" y="0"/>
          <a:ext cx="0" cy="0"/>
          <a:chOff x="0" y="0"/>
          <a:chExt cx="0" cy="0"/>
        </a:xfrm>
      </p:grpSpPr>
      <p:grpSp>
        <p:nvGrpSpPr>
          <p:cNvPr id="420" name="Google Shape;420;p24"/>
          <p:cNvGrpSpPr/>
          <p:nvPr/>
        </p:nvGrpSpPr>
        <p:grpSpPr>
          <a:xfrm>
            <a:off x="104834" y="1052052"/>
            <a:ext cx="8916528" cy="3489605"/>
            <a:chOff x="238125" y="1335475"/>
            <a:chExt cx="5418735" cy="3034175"/>
          </a:xfrm>
        </p:grpSpPr>
        <p:sp>
          <p:nvSpPr>
            <p:cNvPr id="421" name="Google Shape;421;p2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24"/>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26" name="Google Shape;426;p2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27" name="Google Shape;427;p24"/>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428" name="Google Shape;428;p24"/>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29" name="Google Shape;429;p24"/>
          <p:cNvSpPr txBox="1"/>
          <p:nvPr>
            <p:ph idx="2" type="title"/>
          </p:nvPr>
        </p:nvSpPr>
        <p:spPr>
          <a:xfrm>
            <a:off x="218025" y="1133375"/>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30" name="Google Shape;430;p24"/>
          <p:cNvSpPr txBox="1"/>
          <p:nvPr>
            <p:ph idx="3" type="title"/>
          </p:nvPr>
        </p:nvSpPr>
        <p:spPr>
          <a:xfrm>
            <a:off x="217925" y="1601975"/>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31" name="Google Shape;431;p24"/>
          <p:cNvSpPr txBox="1"/>
          <p:nvPr>
            <p:ph idx="4" type="title"/>
          </p:nvPr>
        </p:nvSpPr>
        <p:spPr>
          <a:xfrm>
            <a:off x="2976850" y="1135250"/>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32" name="Google Shape;432;p24"/>
          <p:cNvSpPr txBox="1"/>
          <p:nvPr>
            <p:ph idx="5" type="title"/>
          </p:nvPr>
        </p:nvSpPr>
        <p:spPr>
          <a:xfrm>
            <a:off x="2976750" y="1603750"/>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33" name="Google Shape;433;p24"/>
          <p:cNvSpPr txBox="1"/>
          <p:nvPr>
            <p:ph idx="6" type="title"/>
          </p:nvPr>
        </p:nvSpPr>
        <p:spPr>
          <a:xfrm>
            <a:off x="5826150" y="1135263"/>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34" name="Google Shape;434;p24"/>
          <p:cNvSpPr txBox="1"/>
          <p:nvPr>
            <p:ph idx="7" type="title"/>
          </p:nvPr>
        </p:nvSpPr>
        <p:spPr>
          <a:xfrm>
            <a:off x="5826050" y="1603774"/>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tep Flowchart (Dark)">
  <p:cSld name="SECTION_HEADER_1_3_2_1_2_1_1">
    <p:bg>
      <p:bgPr>
        <a:gradFill>
          <a:gsLst>
            <a:gs pos="0">
              <a:srgbClr val="7E7D82"/>
            </a:gs>
            <a:gs pos="100000">
              <a:srgbClr val="373540"/>
            </a:gs>
          </a:gsLst>
          <a:path path="circle">
            <a:fillToRect b="50%" l="50%" r="50%" t="50%"/>
          </a:path>
          <a:tileRect/>
        </a:gradFill>
      </p:bgPr>
    </p:bg>
    <p:spTree>
      <p:nvGrpSpPr>
        <p:cNvPr id="435" name="Shape 435"/>
        <p:cNvGrpSpPr/>
        <p:nvPr/>
      </p:nvGrpSpPr>
      <p:grpSpPr>
        <a:xfrm>
          <a:off x="0" y="0"/>
          <a:ext cx="0" cy="0"/>
          <a:chOff x="0" y="0"/>
          <a:chExt cx="0" cy="0"/>
        </a:xfrm>
      </p:grpSpPr>
      <p:grpSp>
        <p:nvGrpSpPr>
          <p:cNvPr id="436" name="Google Shape;436;p25"/>
          <p:cNvGrpSpPr/>
          <p:nvPr/>
        </p:nvGrpSpPr>
        <p:grpSpPr>
          <a:xfrm>
            <a:off x="104834" y="1052052"/>
            <a:ext cx="8916528" cy="3489605"/>
            <a:chOff x="238125" y="1335475"/>
            <a:chExt cx="5418735" cy="3034175"/>
          </a:xfrm>
        </p:grpSpPr>
        <p:sp>
          <p:nvSpPr>
            <p:cNvPr id="437" name="Google Shape;437;p2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38" name="Google Shape;438;p2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39" name="Google Shape;439;p2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sp>
        <p:nvSpPr>
          <p:cNvPr id="440" name="Google Shape;44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41" name="Google Shape;441;p2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42" name="Google Shape;442;p25"/>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443" name="Google Shape;443;p25"/>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accent3"/>
              </a:buClr>
              <a:buSzPts val="2400"/>
              <a:buFont typeface="Helvetica Neue Light"/>
              <a:buNone/>
              <a:defRPr b="0" sz="2400">
                <a:solidFill>
                  <a:schemeClr val="accent3"/>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44" name="Google Shape;444;p25"/>
          <p:cNvSpPr txBox="1"/>
          <p:nvPr>
            <p:ph idx="2" type="title"/>
          </p:nvPr>
        </p:nvSpPr>
        <p:spPr>
          <a:xfrm>
            <a:off x="218025" y="1133375"/>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445" name="Google Shape;445;p25"/>
          <p:cNvSpPr txBox="1"/>
          <p:nvPr>
            <p:ph idx="3" type="title"/>
          </p:nvPr>
        </p:nvSpPr>
        <p:spPr>
          <a:xfrm>
            <a:off x="217925" y="1603875"/>
            <a:ext cx="2646300" cy="2855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446" name="Google Shape;446;p25"/>
          <p:cNvSpPr txBox="1"/>
          <p:nvPr>
            <p:ph idx="4" type="title"/>
          </p:nvPr>
        </p:nvSpPr>
        <p:spPr>
          <a:xfrm>
            <a:off x="2976850" y="1135250"/>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447" name="Google Shape;447;p25"/>
          <p:cNvSpPr txBox="1"/>
          <p:nvPr>
            <p:ph idx="5" type="title"/>
          </p:nvPr>
        </p:nvSpPr>
        <p:spPr>
          <a:xfrm>
            <a:off x="2976750" y="1601975"/>
            <a:ext cx="2646300" cy="285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448" name="Google Shape;448;p25"/>
          <p:cNvSpPr txBox="1"/>
          <p:nvPr>
            <p:ph idx="6" type="title"/>
          </p:nvPr>
        </p:nvSpPr>
        <p:spPr>
          <a:xfrm>
            <a:off x="5826150" y="1135263"/>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449" name="Google Shape;449;p25"/>
          <p:cNvSpPr txBox="1"/>
          <p:nvPr>
            <p:ph idx="7" type="title"/>
          </p:nvPr>
        </p:nvSpPr>
        <p:spPr>
          <a:xfrm>
            <a:off x="5826050" y="1601951"/>
            <a:ext cx="2646300" cy="285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pic>
        <p:nvPicPr>
          <p:cNvPr id="450" name="Google Shape;450;p25"/>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451" name="Google Shape;451;p2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4-step) (Light)">
  <p:cSld name="SECTION_HEADER_1_2">
    <p:spTree>
      <p:nvGrpSpPr>
        <p:cNvPr id="452" name="Shape 452"/>
        <p:cNvGrpSpPr/>
        <p:nvPr/>
      </p:nvGrpSpPr>
      <p:grpSpPr>
        <a:xfrm>
          <a:off x="0" y="0"/>
          <a:ext cx="0" cy="0"/>
          <a:chOff x="0" y="0"/>
          <a:chExt cx="0" cy="0"/>
        </a:xfrm>
      </p:grpSpPr>
      <p:sp>
        <p:nvSpPr>
          <p:cNvPr id="453" name="Google Shape;453;p26"/>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5" name="Google Shape;455;p26"/>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456" name="Google Shape;456;p26"/>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57" name="Google Shape;457;p26"/>
          <p:cNvSpPr txBox="1"/>
          <p:nvPr>
            <p:ph idx="2" type="title"/>
          </p:nvPr>
        </p:nvSpPr>
        <p:spPr>
          <a:xfrm>
            <a:off x="3352950" y="9880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58" name="Google Shape;458;p26"/>
          <p:cNvSpPr txBox="1"/>
          <p:nvPr>
            <p:ph idx="3" type="title"/>
          </p:nvPr>
        </p:nvSpPr>
        <p:spPr>
          <a:xfrm>
            <a:off x="3352950" y="13804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459" name="Google Shape;459;p26"/>
          <p:cNvGrpSpPr/>
          <p:nvPr/>
        </p:nvGrpSpPr>
        <p:grpSpPr>
          <a:xfrm>
            <a:off x="311706" y="1262476"/>
            <a:ext cx="2743773" cy="2743768"/>
            <a:chOff x="3736598" y="2170606"/>
            <a:chExt cx="404889" cy="404889"/>
          </a:xfrm>
        </p:grpSpPr>
        <p:sp>
          <p:nvSpPr>
            <p:cNvPr id="460" name="Google Shape;460;p2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2013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26"/>
          <p:cNvSpPr txBox="1"/>
          <p:nvPr>
            <p:ph idx="4" type="title"/>
          </p:nvPr>
        </p:nvSpPr>
        <p:spPr>
          <a:xfrm>
            <a:off x="3352950" y="1865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65" name="Google Shape;465;p26"/>
          <p:cNvSpPr txBox="1"/>
          <p:nvPr>
            <p:ph idx="5" type="title"/>
          </p:nvPr>
        </p:nvSpPr>
        <p:spPr>
          <a:xfrm>
            <a:off x="3352950" y="2258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66" name="Google Shape;466;p26"/>
          <p:cNvSpPr txBox="1"/>
          <p:nvPr>
            <p:ph idx="6" type="title"/>
          </p:nvPr>
        </p:nvSpPr>
        <p:spPr>
          <a:xfrm>
            <a:off x="3352950" y="26875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67" name="Google Shape;467;p26"/>
          <p:cNvSpPr txBox="1"/>
          <p:nvPr>
            <p:ph idx="7" type="title"/>
          </p:nvPr>
        </p:nvSpPr>
        <p:spPr>
          <a:xfrm>
            <a:off x="3352950" y="30799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68" name="Google Shape;468;p26"/>
          <p:cNvSpPr txBox="1"/>
          <p:nvPr>
            <p:ph idx="8" type="title"/>
          </p:nvPr>
        </p:nvSpPr>
        <p:spPr>
          <a:xfrm>
            <a:off x="3352950" y="35653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69" name="Google Shape;469;p26"/>
          <p:cNvSpPr txBox="1"/>
          <p:nvPr>
            <p:ph idx="9" type="title"/>
          </p:nvPr>
        </p:nvSpPr>
        <p:spPr>
          <a:xfrm>
            <a:off x="3352950" y="39577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70" name="Google Shape;470;p26"/>
          <p:cNvSpPr txBox="1"/>
          <p:nvPr/>
        </p:nvSpPr>
        <p:spPr>
          <a:xfrm>
            <a:off x="1209700" y="122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1</a:t>
            </a:r>
            <a:endParaRPr b="1" sz="2400">
              <a:solidFill>
                <a:schemeClr val="dk2"/>
              </a:solidFill>
              <a:latin typeface="Helvetica Neue"/>
              <a:ea typeface="Helvetica Neue"/>
              <a:cs typeface="Helvetica Neue"/>
              <a:sym typeface="Helvetica Neue"/>
            </a:endParaRPr>
          </a:p>
        </p:txBody>
      </p:sp>
      <p:sp>
        <p:nvSpPr>
          <p:cNvPr id="471" name="Google Shape;471;p26"/>
          <p:cNvSpPr txBox="1"/>
          <p:nvPr/>
        </p:nvSpPr>
        <p:spPr>
          <a:xfrm>
            <a:off x="2134450" y="140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2</a:t>
            </a:r>
            <a:endParaRPr b="1" sz="2400">
              <a:solidFill>
                <a:schemeClr val="dk2"/>
              </a:solidFill>
              <a:latin typeface="Helvetica Neue"/>
              <a:ea typeface="Helvetica Neue"/>
              <a:cs typeface="Helvetica Neue"/>
              <a:sym typeface="Helvetica Neue"/>
            </a:endParaRPr>
          </a:p>
        </p:txBody>
      </p:sp>
      <p:sp>
        <p:nvSpPr>
          <p:cNvPr id="472" name="Google Shape;472;p26"/>
          <p:cNvSpPr txBox="1"/>
          <p:nvPr/>
        </p:nvSpPr>
        <p:spPr>
          <a:xfrm>
            <a:off x="2250300" y="28588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3</a:t>
            </a:r>
            <a:endParaRPr b="1" sz="2400">
              <a:solidFill>
                <a:schemeClr val="dk2"/>
              </a:solidFill>
              <a:latin typeface="Helvetica Neue"/>
              <a:ea typeface="Helvetica Neue"/>
              <a:cs typeface="Helvetica Neue"/>
              <a:sym typeface="Helvetica Neue"/>
            </a:endParaRPr>
          </a:p>
        </p:txBody>
      </p:sp>
      <p:sp>
        <p:nvSpPr>
          <p:cNvPr id="473" name="Google Shape;473;p26"/>
          <p:cNvSpPr txBox="1"/>
          <p:nvPr/>
        </p:nvSpPr>
        <p:spPr>
          <a:xfrm>
            <a:off x="518400" y="256860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4</a:t>
            </a:r>
            <a:endParaRPr b="1" sz="2400">
              <a:solidFill>
                <a:schemeClr val="dk2"/>
              </a:solidFill>
              <a:latin typeface="Helvetica Neue"/>
              <a:ea typeface="Helvetica Neue"/>
              <a:cs typeface="Helvetica Neue"/>
              <a:sym typeface="Helvetica Neue"/>
            </a:endParaRPr>
          </a:p>
        </p:txBody>
      </p:sp>
      <p:sp>
        <p:nvSpPr>
          <p:cNvPr id="474" name="Google Shape;474;p26"/>
          <p:cNvSpPr txBox="1"/>
          <p:nvPr>
            <p:ph idx="1" type="subTitle"/>
          </p:nvPr>
        </p:nvSpPr>
        <p:spPr>
          <a:xfrm>
            <a:off x="594600" y="16489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75" name="Google Shape;475;p26"/>
          <p:cNvSpPr txBox="1"/>
          <p:nvPr>
            <p:ph idx="13" type="subTitle"/>
          </p:nvPr>
        </p:nvSpPr>
        <p:spPr>
          <a:xfrm>
            <a:off x="1973775" y="18658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76" name="Google Shape;476;p26"/>
          <p:cNvSpPr txBox="1"/>
          <p:nvPr>
            <p:ph idx="14" type="subTitle"/>
          </p:nvPr>
        </p:nvSpPr>
        <p:spPr>
          <a:xfrm>
            <a:off x="1624288" y="319890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77" name="Google Shape;477;p26"/>
          <p:cNvSpPr txBox="1"/>
          <p:nvPr>
            <p:ph idx="15" type="subTitle"/>
          </p:nvPr>
        </p:nvSpPr>
        <p:spPr>
          <a:xfrm>
            <a:off x="444138" y="2994238"/>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Light)">
  <p:cSld name="SECTION_HEADER_1_2_4">
    <p:spTree>
      <p:nvGrpSpPr>
        <p:cNvPr id="478" name="Shape 478"/>
        <p:cNvGrpSpPr/>
        <p:nvPr/>
      </p:nvGrpSpPr>
      <p:grpSpPr>
        <a:xfrm>
          <a:off x="0" y="0"/>
          <a:ext cx="0" cy="0"/>
          <a:chOff x="0" y="0"/>
          <a:chExt cx="0" cy="0"/>
        </a:xfrm>
      </p:grpSpPr>
      <p:grpSp>
        <p:nvGrpSpPr>
          <p:cNvPr id="479" name="Google Shape;479;p27"/>
          <p:cNvGrpSpPr/>
          <p:nvPr/>
        </p:nvGrpSpPr>
        <p:grpSpPr>
          <a:xfrm>
            <a:off x="236939" y="1297431"/>
            <a:ext cx="3498028" cy="2944343"/>
            <a:chOff x="951975" y="315800"/>
            <a:chExt cx="5860325" cy="4933550"/>
          </a:xfrm>
        </p:grpSpPr>
        <p:sp>
          <p:nvSpPr>
            <p:cNvPr id="480" name="Google Shape;480;p27"/>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7"/>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7"/>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7"/>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chemeClr val="accent6"/>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chemeClr val="accent1"/>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7"/>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7"/>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8E7CC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7"/>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27"/>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0" name="Google Shape;490;p27"/>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491" name="Google Shape;491;p27"/>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92" name="Google Shape;492;p27"/>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93" name="Google Shape;493;p27"/>
          <p:cNvSpPr txBox="1"/>
          <p:nvPr>
            <p:ph idx="3" type="title"/>
          </p:nvPr>
        </p:nvSpPr>
        <p:spPr>
          <a:xfrm>
            <a:off x="4122725" y="1454010"/>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94" name="Google Shape;494;p27"/>
          <p:cNvSpPr txBox="1"/>
          <p:nvPr>
            <p:ph idx="4" type="title"/>
          </p:nvPr>
        </p:nvSpPr>
        <p:spPr>
          <a:xfrm>
            <a:off x="4122725" y="1927874"/>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95" name="Google Shape;495;p27"/>
          <p:cNvSpPr txBox="1"/>
          <p:nvPr>
            <p:ph idx="5" type="title"/>
          </p:nvPr>
        </p:nvSpPr>
        <p:spPr>
          <a:xfrm>
            <a:off x="4122725" y="2310959"/>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96" name="Google Shape;496;p27"/>
          <p:cNvSpPr txBox="1"/>
          <p:nvPr>
            <p:ph idx="6" type="title"/>
          </p:nvPr>
        </p:nvSpPr>
        <p:spPr>
          <a:xfrm>
            <a:off x="4122725" y="2730079"/>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97" name="Google Shape;497;p27"/>
          <p:cNvSpPr txBox="1"/>
          <p:nvPr>
            <p:ph idx="7" type="title"/>
          </p:nvPr>
        </p:nvSpPr>
        <p:spPr>
          <a:xfrm>
            <a:off x="4122725" y="3113164"/>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98" name="Google Shape;498;p27"/>
          <p:cNvSpPr txBox="1"/>
          <p:nvPr>
            <p:ph idx="8" type="title"/>
          </p:nvPr>
        </p:nvSpPr>
        <p:spPr>
          <a:xfrm>
            <a:off x="4122725" y="3587028"/>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499" name="Google Shape;499;p27"/>
          <p:cNvSpPr txBox="1"/>
          <p:nvPr>
            <p:ph idx="9" type="title"/>
          </p:nvPr>
        </p:nvSpPr>
        <p:spPr>
          <a:xfrm>
            <a:off x="4122725" y="3970113"/>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00" name="Google Shape;500;p27"/>
          <p:cNvSpPr txBox="1"/>
          <p:nvPr>
            <p:ph idx="1" type="subTitle"/>
          </p:nvPr>
        </p:nvSpPr>
        <p:spPr>
          <a:xfrm rot="-1635919">
            <a:off x="1695828" y="2165672"/>
            <a:ext cx="1855225" cy="346837"/>
          </a:xfrm>
          <a:prstGeom prst="rect">
            <a:avLst/>
          </a:prstGeom>
        </p:spPr>
        <p:txBody>
          <a:bodyPr anchorCtr="0" anchor="t" bIns="91425" lIns="91425" spcFirstLastPara="1" rIns="91425" wrap="square" tIns="91425">
            <a:normAutofit/>
          </a:bodyPr>
          <a:lstStyle>
            <a:lvl1pPr lvl="0">
              <a:spcBef>
                <a:spcPts val="0"/>
              </a:spcBef>
              <a:spcAft>
                <a:spcPts val="0"/>
              </a:spcAft>
              <a:buClr>
                <a:srgbClr val="8E7CC3"/>
              </a:buClr>
              <a:buSzPts val="1200"/>
              <a:buFont typeface="Helvetica Neue"/>
              <a:buNone/>
              <a:defRPr b="1" i="1" sz="1200">
                <a:solidFill>
                  <a:srgbClr val="8E7CC3"/>
                </a:solidFill>
                <a:latin typeface="Helvetica Neue"/>
                <a:ea typeface="Helvetica Neue"/>
                <a:cs typeface="Helvetica Neue"/>
                <a:sym typeface="Helvetica Neue"/>
              </a:defRPr>
            </a:lvl1pPr>
            <a:lvl2pPr lvl="1">
              <a:spcBef>
                <a:spcPts val="0"/>
              </a:spcBef>
              <a:spcAft>
                <a:spcPts val="0"/>
              </a:spcAft>
              <a:buSzPts val="1200"/>
              <a:buFont typeface="Helvetica Neue"/>
              <a:buNone/>
              <a:defRPr b="1" i="1">
                <a:latin typeface="Helvetica Neue"/>
                <a:ea typeface="Helvetica Neue"/>
                <a:cs typeface="Helvetica Neue"/>
                <a:sym typeface="Helvetica Neue"/>
              </a:defRPr>
            </a:lvl2pPr>
            <a:lvl3pPr lvl="2">
              <a:spcBef>
                <a:spcPts val="0"/>
              </a:spcBef>
              <a:spcAft>
                <a:spcPts val="0"/>
              </a:spcAft>
              <a:buSzPts val="1200"/>
              <a:buFont typeface="Helvetica Neue"/>
              <a:buNone/>
              <a:defRPr b="1" i="1">
                <a:latin typeface="Helvetica Neue"/>
                <a:ea typeface="Helvetica Neue"/>
                <a:cs typeface="Helvetica Neue"/>
                <a:sym typeface="Helvetica Neue"/>
              </a:defRPr>
            </a:lvl3pPr>
            <a:lvl4pPr lvl="3">
              <a:spcBef>
                <a:spcPts val="0"/>
              </a:spcBef>
              <a:spcAft>
                <a:spcPts val="0"/>
              </a:spcAft>
              <a:buSzPts val="1200"/>
              <a:buFont typeface="Helvetica Neue"/>
              <a:buNone/>
              <a:defRPr b="1" i="1">
                <a:latin typeface="Helvetica Neue"/>
                <a:ea typeface="Helvetica Neue"/>
                <a:cs typeface="Helvetica Neue"/>
                <a:sym typeface="Helvetica Neue"/>
              </a:defRPr>
            </a:lvl4pPr>
            <a:lvl5pPr lvl="4">
              <a:spcBef>
                <a:spcPts val="0"/>
              </a:spcBef>
              <a:spcAft>
                <a:spcPts val="0"/>
              </a:spcAft>
              <a:buSzPts val="1200"/>
              <a:buFont typeface="Helvetica Neue"/>
              <a:buNone/>
              <a:defRPr b="1" i="1">
                <a:latin typeface="Helvetica Neue"/>
                <a:ea typeface="Helvetica Neue"/>
                <a:cs typeface="Helvetica Neue"/>
                <a:sym typeface="Helvetica Neue"/>
              </a:defRPr>
            </a:lvl5pPr>
            <a:lvl6pPr lvl="5">
              <a:spcBef>
                <a:spcPts val="0"/>
              </a:spcBef>
              <a:spcAft>
                <a:spcPts val="0"/>
              </a:spcAft>
              <a:buSzPts val="1200"/>
              <a:buFont typeface="Helvetica Neue"/>
              <a:buNone/>
              <a:defRPr b="1" i="1">
                <a:latin typeface="Helvetica Neue"/>
                <a:ea typeface="Helvetica Neue"/>
                <a:cs typeface="Helvetica Neue"/>
                <a:sym typeface="Helvetica Neue"/>
              </a:defRPr>
            </a:lvl6pPr>
            <a:lvl7pPr lvl="6">
              <a:spcBef>
                <a:spcPts val="0"/>
              </a:spcBef>
              <a:spcAft>
                <a:spcPts val="0"/>
              </a:spcAft>
              <a:buSzPts val="1200"/>
              <a:buFont typeface="Helvetica Neue"/>
              <a:buNone/>
              <a:defRPr b="1" i="1">
                <a:latin typeface="Helvetica Neue"/>
                <a:ea typeface="Helvetica Neue"/>
                <a:cs typeface="Helvetica Neue"/>
                <a:sym typeface="Helvetica Neue"/>
              </a:defRPr>
            </a:lvl7pPr>
            <a:lvl8pPr lvl="7">
              <a:spcBef>
                <a:spcPts val="0"/>
              </a:spcBef>
              <a:spcAft>
                <a:spcPts val="0"/>
              </a:spcAft>
              <a:buSzPts val="1200"/>
              <a:buFont typeface="Helvetica Neue"/>
              <a:buNone/>
              <a:defRPr b="1" i="1">
                <a:latin typeface="Helvetica Neue"/>
                <a:ea typeface="Helvetica Neue"/>
                <a:cs typeface="Helvetica Neue"/>
                <a:sym typeface="Helvetica Neue"/>
              </a:defRPr>
            </a:lvl8pPr>
            <a:lvl9pPr lvl="8">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01" name="Google Shape;501;p27"/>
          <p:cNvSpPr txBox="1"/>
          <p:nvPr>
            <p:ph idx="13" type="subTitle"/>
          </p:nvPr>
        </p:nvSpPr>
        <p:spPr>
          <a:xfrm rot="-1635919">
            <a:off x="1695828" y="25961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9FA0A4"/>
              </a:buClr>
              <a:buSzPts val="1200"/>
              <a:buFont typeface="Helvetica Neue"/>
              <a:buNone/>
              <a:defRPr b="1" i="1" sz="1200">
                <a:solidFill>
                  <a:srgbClr val="9FA0A4"/>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02" name="Google Shape;502;p27"/>
          <p:cNvSpPr txBox="1"/>
          <p:nvPr>
            <p:ph idx="14" type="subTitle"/>
          </p:nvPr>
        </p:nvSpPr>
        <p:spPr>
          <a:xfrm rot="-1635919">
            <a:off x="1695828" y="305084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23F93"/>
              </a:buClr>
              <a:buSzPts val="1200"/>
              <a:buFont typeface="Helvetica Neue"/>
              <a:buNone/>
              <a:defRPr b="1" i="1" sz="1200">
                <a:solidFill>
                  <a:srgbClr val="523F93"/>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03" name="Google Shape;503;p27"/>
          <p:cNvSpPr txBox="1"/>
          <p:nvPr>
            <p:ph idx="15" type="subTitle"/>
          </p:nvPr>
        </p:nvSpPr>
        <p:spPr>
          <a:xfrm rot="-1635919">
            <a:off x="1695828" y="348919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1200"/>
              <a:buFont typeface="Helvetica Neue"/>
              <a:buNone/>
              <a:defRPr b="1" i="1" sz="1200">
                <a:solidFill>
                  <a:schemeClr val="accent4"/>
                </a:solidFill>
                <a:latin typeface="Helvetica Neue"/>
                <a:ea typeface="Helvetica Neue"/>
                <a:cs typeface="Helvetica Neue"/>
                <a:sym typeface="Helvetica Neue"/>
              </a:defRPr>
            </a:lvl1pPr>
            <a:lvl2pPr lvl="1"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2pPr>
            <a:lvl3pPr lvl="2"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3pPr>
            <a:lvl4pPr lvl="3"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4pPr>
            <a:lvl5pPr lvl="4"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5pPr>
            <a:lvl6pPr lvl="5"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6pPr>
            <a:lvl7pPr lvl="6"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7pPr>
            <a:lvl8pPr lvl="7"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8pPr>
            <a:lvl9pPr lvl="8"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Light) 1">
  <p:cSld name="SECTION_HEADER_1_2_4_1">
    <p:bg>
      <p:bgPr>
        <a:solidFill>
          <a:schemeClr val="accent4"/>
        </a:solidFill>
      </p:bgPr>
    </p:bg>
    <p:spTree>
      <p:nvGrpSpPr>
        <p:cNvPr id="504" name="Shape 504"/>
        <p:cNvGrpSpPr/>
        <p:nvPr/>
      </p:nvGrpSpPr>
      <p:grpSpPr>
        <a:xfrm>
          <a:off x="0" y="0"/>
          <a:ext cx="0" cy="0"/>
          <a:chOff x="0" y="0"/>
          <a:chExt cx="0" cy="0"/>
        </a:xfrm>
      </p:grpSpPr>
      <p:grpSp>
        <p:nvGrpSpPr>
          <p:cNvPr id="505" name="Google Shape;505;p28"/>
          <p:cNvGrpSpPr/>
          <p:nvPr/>
        </p:nvGrpSpPr>
        <p:grpSpPr>
          <a:xfrm>
            <a:off x="236939" y="1297431"/>
            <a:ext cx="3498028" cy="2944343"/>
            <a:chOff x="951975" y="315800"/>
            <a:chExt cx="5860325" cy="4933550"/>
          </a:xfrm>
        </p:grpSpPr>
        <p:sp>
          <p:nvSpPr>
            <p:cNvPr id="506" name="Google Shape;506;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B4A7D6"/>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chemeClr val="accent1"/>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5" name="Google Shape;515;p28"/>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16" name="Google Shape;516;p28"/>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17" name="Google Shape;517;p28"/>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518" name="Google Shape;518;p28"/>
          <p:cNvSpPr txBox="1"/>
          <p:nvPr>
            <p:ph idx="3" type="title"/>
          </p:nvPr>
        </p:nvSpPr>
        <p:spPr>
          <a:xfrm>
            <a:off x="4122725" y="1454010"/>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519" name="Google Shape;519;p28"/>
          <p:cNvSpPr txBox="1"/>
          <p:nvPr>
            <p:ph idx="4" type="title"/>
          </p:nvPr>
        </p:nvSpPr>
        <p:spPr>
          <a:xfrm>
            <a:off x="4122725" y="1927874"/>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520" name="Google Shape;520;p28"/>
          <p:cNvSpPr txBox="1"/>
          <p:nvPr>
            <p:ph idx="5" type="title"/>
          </p:nvPr>
        </p:nvSpPr>
        <p:spPr>
          <a:xfrm>
            <a:off x="4122725" y="2310959"/>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521" name="Google Shape;521;p28"/>
          <p:cNvSpPr txBox="1"/>
          <p:nvPr>
            <p:ph idx="6" type="title"/>
          </p:nvPr>
        </p:nvSpPr>
        <p:spPr>
          <a:xfrm>
            <a:off x="4122725" y="2730079"/>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522" name="Google Shape;522;p28"/>
          <p:cNvSpPr txBox="1"/>
          <p:nvPr>
            <p:ph idx="7" type="title"/>
          </p:nvPr>
        </p:nvSpPr>
        <p:spPr>
          <a:xfrm>
            <a:off x="4122725" y="3113164"/>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523" name="Google Shape;523;p28"/>
          <p:cNvSpPr txBox="1"/>
          <p:nvPr>
            <p:ph idx="8" type="title"/>
          </p:nvPr>
        </p:nvSpPr>
        <p:spPr>
          <a:xfrm>
            <a:off x="4122725" y="3587028"/>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524" name="Google Shape;524;p28"/>
          <p:cNvSpPr txBox="1"/>
          <p:nvPr>
            <p:ph idx="9" type="title"/>
          </p:nvPr>
        </p:nvSpPr>
        <p:spPr>
          <a:xfrm>
            <a:off x="4122725" y="3970113"/>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cxnSp>
        <p:nvCxnSpPr>
          <p:cNvPr id="525" name="Google Shape;525;p28"/>
          <p:cNvCxnSpPr/>
          <p:nvPr/>
        </p:nvCxnSpPr>
        <p:spPr>
          <a:xfrm>
            <a:off x="317125" y="891925"/>
            <a:ext cx="8513100" cy="0"/>
          </a:xfrm>
          <a:prstGeom prst="straightConnector1">
            <a:avLst/>
          </a:prstGeom>
          <a:noFill/>
          <a:ln cap="flat" cmpd="sng" w="9525">
            <a:solidFill>
              <a:schemeClr val="accent3"/>
            </a:solidFill>
            <a:prstDash val="solid"/>
            <a:round/>
            <a:headEnd len="med" w="med" type="none"/>
            <a:tailEnd len="med" w="med" type="none"/>
          </a:ln>
        </p:spPr>
      </p:cxnSp>
      <p:pic>
        <p:nvPicPr>
          <p:cNvPr id="526" name="Google Shape;526;p28"/>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527" name="Google Shape;527;p28"/>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528" name="Google Shape;528;p28"/>
          <p:cNvSpPr txBox="1"/>
          <p:nvPr>
            <p:ph idx="1" type="subTitle"/>
          </p:nvPr>
        </p:nvSpPr>
        <p:spPr>
          <a:xfrm rot="-1635919">
            <a:off x="1695828" y="21656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200"/>
              <a:buFont typeface="Helvetica Neue"/>
              <a:buNone/>
              <a:defRPr b="1" i="1" sz="1200">
                <a:solidFill>
                  <a:schemeClr val="accent2"/>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29" name="Google Shape;529;p28"/>
          <p:cNvSpPr txBox="1"/>
          <p:nvPr>
            <p:ph idx="13" type="subTitle"/>
          </p:nvPr>
        </p:nvSpPr>
        <p:spPr>
          <a:xfrm rot="-1635919">
            <a:off x="1695828" y="25961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9FA0A4"/>
              </a:buClr>
              <a:buSzPts val="1200"/>
              <a:buFont typeface="Helvetica Neue"/>
              <a:buNone/>
              <a:defRPr b="1" i="1" sz="1200">
                <a:solidFill>
                  <a:srgbClr val="9FA0A4"/>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30" name="Google Shape;530;p28"/>
          <p:cNvSpPr txBox="1"/>
          <p:nvPr>
            <p:ph idx="14" type="subTitle"/>
          </p:nvPr>
        </p:nvSpPr>
        <p:spPr>
          <a:xfrm rot="-1635919">
            <a:off x="1695828" y="305084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684BCB"/>
              </a:buClr>
              <a:buSzPts val="1200"/>
              <a:buFont typeface="Helvetica Neue"/>
              <a:buNone/>
              <a:defRPr b="1" i="1" sz="1200">
                <a:solidFill>
                  <a:srgbClr val="684BCB"/>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31" name="Google Shape;531;p28"/>
          <p:cNvSpPr txBox="1"/>
          <p:nvPr>
            <p:ph idx="15" type="subTitle"/>
          </p:nvPr>
        </p:nvSpPr>
        <p:spPr>
          <a:xfrm rot="-1635919">
            <a:off x="1695828" y="348919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B4A7D6"/>
              </a:buClr>
              <a:buSzPts val="1200"/>
              <a:buFont typeface="Helvetica Neue"/>
              <a:buNone/>
              <a:defRPr b="1" i="1" sz="1200">
                <a:solidFill>
                  <a:srgbClr val="B4A7D6"/>
                </a:solidFill>
                <a:latin typeface="Helvetica Neue"/>
                <a:ea typeface="Helvetica Neue"/>
                <a:cs typeface="Helvetica Neue"/>
                <a:sym typeface="Helvetica Neue"/>
              </a:defRPr>
            </a:lvl1pPr>
            <a:lvl2pPr lvl="1"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2pPr>
            <a:lvl3pPr lvl="2"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3pPr>
            <a:lvl4pPr lvl="3"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4pPr>
            <a:lvl5pPr lvl="4"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5pPr>
            <a:lvl6pPr lvl="5"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6pPr>
            <a:lvl7pPr lvl="6"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7pPr>
            <a:lvl8pPr lvl="7"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8pPr>
            <a:lvl9pPr lvl="8"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Light)">
  <p:cSld name="SECTION_HEADER_1_2_3">
    <p:spTree>
      <p:nvGrpSpPr>
        <p:cNvPr id="532" name="Shape 532"/>
        <p:cNvGrpSpPr/>
        <p:nvPr/>
      </p:nvGrpSpPr>
      <p:grpSpPr>
        <a:xfrm>
          <a:off x="0" y="0"/>
          <a:ext cx="0" cy="0"/>
          <a:chOff x="0" y="0"/>
          <a:chExt cx="0" cy="0"/>
        </a:xfrm>
      </p:grpSpPr>
      <p:sp>
        <p:nvSpPr>
          <p:cNvPr id="533" name="Google Shape;533;p29"/>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5" name="Google Shape;535;p29"/>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36" name="Google Shape;536;p29"/>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37" name="Google Shape;537;p29"/>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38" name="Google Shape;538;p29"/>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539" name="Google Shape;539;p29"/>
          <p:cNvGrpSpPr/>
          <p:nvPr/>
        </p:nvGrpSpPr>
        <p:grpSpPr>
          <a:xfrm>
            <a:off x="192782" y="1033372"/>
            <a:ext cx="8828605" cy="609267"/>
            <a:chOff x="238125" y="2506075"/>
            <a:chExt cx="7379925" cy="673075"/>
          </a:xfrm>
        </p:grpSpPr>
        <p:sp>
          <p:nvSpPr>
            <p:cNvPr id="540" name="Google Shape;540;p2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9"/>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9"/>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9"/>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9"/>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29"/>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1700"/>
              <a:buFont typeface="Helvetica Neue Light"/>
              <a:buNone/>
              <a:defRPr b="0" sz="1700">
                <a:solidFill>
                  <a:schemeClr val="accent1"/>
                </a:solidFill>
                <a:latin typeface="Helvetica Neue Light"/>
                <a:ea typeface="Helvetica Neue Light"/>
                <a:cs typeface="Helvetica Neue Light"/>
                <a:sym typeface="Helvetica Neue Light"/>
              </a:defRPr>
            </a:lvl1pPr>
            <a:lvl2pPr lvl="1">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2pPr>
            <a:lvl3pPr lvl="2">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3pPr>
            <a:lvl4pPr lvl="3">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4pPr>
            <a:lvl5pPr lvl="4">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5pPr>
            <a:lvl6pPr lvl="5">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6pPr>
            <a:lvl7pPr lvl="6">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7pPr>
            <a:lvl8pPr lvl="7">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8pPr>
            <a:lvl9pPr lvl="8">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9pPr>
          </a:lstStyle>
          <a:p/>
        </p:txBody>
      </p:sp>
      <p:sp>
        <p:nvSpPr>
          <p:cNvPr id="546" name="Google Shape;546;p29"/>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74957"/>
              </a:buClr>
              <a:buSzPts val="1700"/>
              <a:buFont typeface="Helvetica Neue Light"/>
              <a:buNone/>
              <a:defRPr b="0" sz="1700">
                <a:solidFill>
                  <a:srgbClr val="374957"/>
                </a:solidFill>
                <a:latin typeface="Helvetica Neue Light"/>
                <a:ea typeface="Helvetica Neue Light"/>
                <a:cs typeface="Helvetica Neue Light"/>
                <a:sym typeface="Helvetica Neue Light"/>
              </a:defRPr>
            </a:lvl1pPr>
            <a:lvl2pPr lvl="1"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2pPr>
            <a:lvl3pPr lvl="2"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3pPr>
            <a:lvl4pPr lvl="3"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4pPr>
            <a:lvl5pPr lvl="4"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5pPr>
            <a:lvl6pPr lvl="5"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6pPr>
            <a:lvl7pPr lvl="6"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7pPr>
            <a:lvl8pPr lvl="7"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8pPr>
            <a:lvl9pPr lvl="8" rtl="0">
              <a:spcBef>
                <a:spcPts val="0"/>
              </a:spcBef>
              <a:spcAft>
                <a:spcPts val="0"/>
              </a:spcAft>
              <a:buSzPts val="2900"/>
              <a:buFont typeface="Helvetica Neue Light"/>
              <a:buNone/>
              <a:defRPr b="0" sz="2900">
                <a:latin typeface="Helvetica Neue Light"/>
                <a:ea typeface="Helvetica Neue Light"/>
                <a:cs typeface="Helvetica Neue Light"/>
                <a:sym typeface="Helvetica Neue Light"/>
              </a:defRPr>
            </a:lvl9pPr>
          </a:lstStyle>
          <a:p/>
        </p:txBody>
      </p:sp>
      <p:sp>
        <p:nvSpPr>
          <p:cNvPr id="547" name="Google Shape;547;p29"/>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5"/>
              </a:buClr>
              <a:buSzPts val="1700"/>
              <a:buFont typeface="Helvetica Neue Light"/>
              <a:buNone/>
              <a:defRPr b="0" sz="1700">
                <a:solidFill>
                  <a:schemeClr val="accent5"/>
                </a:solidFill>
                <a:latin typeface="Helvetica Neue Light"/>
                <a:ea typeface="Helvetica Neue Light"/>
                <a:cs typeface="Helvetica Neue Light"/>
                <a:sym typeface="Helvetica Neue Light"/>
              </a:defRPr>
            </a:lvl1pPr>
            <a:lvl2pPr lvl="1"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2pPr>
            <a:lvl3pPr lvl="2"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3pPr>
            <a:lvl4pPr lvl="3"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4pPr>
            <a:lvl5pPr lvl="4"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5pPr>
            <a:lvl6pPr lvl="5"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6pPr>
            <a:lvl7pPr lvl="6"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7pPr>
            <a:lvl8pPr lvl="7"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8pPr>
            <a:lvl9pPr lvl="8" rtl="0">
              <a:spcBef>
                <a:spcPts val="0"/>
              </a:spcBef>
              <a:spcAft>
                <a:spcPts val="0"/>
              </a:spcAft>
              <a:buClr>
                <a:schemeClr val="accent5"/>
              </a:buClr>
              <a:buSzPts val="2900"/>
              <a:buFont typeface="Helvetica Neue Light"/>
              <a:buNone/>
              <a:defRPr b="0" sz="2900">
                <a:solidFill>
                  <a:schemeClr val="accent5"/>
                </a:solidFill>
                <a:latin typeface="Helvetica Neue Light"/>
                <a:ea typeface="Helvetica Neue Light"/>
                <a:cs typeface="Helvetica Neue Light"/>
                <a:sym typeface="Helvetica Neue Light"/>
              </a:defRPr>
            </a:lvl9pPr>
          </a:lstStyle>
          <a:p/>
        </p:txBody>
      </p:sp>
      <p:sp>
        <p:nvSpPr>
          <p:cNvPr id="548" name="Google Shape;548;p29"/>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BAC8D3"/>
              </a:buClr>
              <a:buSzPts val="1700"/>
              <a:buFont typeface="Helvetica Neue Light"/>
              <a:buNone/>
              <a:defRPr b="0" sz="1700">
                <a:solidFill>
                  <a:srgbClr val="BAC8D3"/>
                </a:solidFill>
                <a:latin typeface="Helvetica Neue Light"/>
                <a:ea typeface="Helvetica Neue Light"/>
                <a:cs typeface="Helvetica Neue Light"/>
                <a:sym typeface="Helvetica Neue Light"/>
              </a:defRPr>
            </a:lvl1pPr>
            <a:lvl2pPr lvl="1"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2pPr>
            <a:lvl3pPr lvl="2"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3pPr>
            <a:lvl4pPr lvl="3"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4pPr>
            <a:lvl5pPr lvl="4"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5pPr>
            <a:lvl6pPr lvl="5"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6pPr>
            <a:lvl7pPr lvl="6"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7pPr>
            <a:lvl8pPr lvl="7"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8pPr>
            <a:lvl9pPr lvl="8" rtl="0">
              <a:spcBef>
                <a:spcPts val="0"/>
              </a:spcBef>
              <a:spcAft>
                <a:spcPts val="0"/>
              </a:spcAft>
              <a:buClr>
                <a:srgbClr val="BAC8D3"/>
              </a:buClr>
              <a:buSzPts val="2900"/>
              <a:buFont typeface="Helvetica Neue Light"/>
              <a:buNone/>
              <a:defRPr b="0" sz="2900">
                <a:solidFill>
                  <a:srgbClr val="BAC8D3"/>
                </a:solidFill>
                <a:latin typeface="Helvetica Neue Light"/>
                <a:ea typeface="Helvetica Neue Light"/>
                <a:cs typeface="Helvetica Neue Light"/>
                <a:sym typeface="Helvetica Neue Light"/>
              </a:defRPr>
            </a:lvl9pPr>
          </a:lstStyle>
          <a:p/>
        </p:txBody>
      </p:sp>
      <p:sp>
        <p:nvSpPr>
          <p:cNvPr id="549" name="Google Shape;549;p29"/>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74957"/>
              </a:buClr>
              <a:buSzPts val="1700"/>
              <a:buFont typeface="Helvetica Neue Light"/>
              <a:buNone/>
              <a:defRPr b="0" sz="1700">
                <a:solidFill>
                  <a:srgbClr val="374957"/>
                </a:solidFill>
                <a:latin typeface="Helvetica Neue Light"/>
                <a:ea typeface="Helvetica Neue Light"/>
                <a:cs typeface="Helvetica Neue Light"/>
                <a:sym typeface="Helvetica Neue Light"/>
              </a:defRPr>
            </a:lvl1pPr>
            <a:lvl2pPr lvl="1"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2pPr>
            <a:lvl3pPr lvl="2"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3pPr>
            <a:lvl4pPr lvl="3"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4pPr>
            <a:lvl5pPr lvl="4"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5pPr>
            <a:lvl6pPr lvl="5"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6pPr>
            <a:lvl7pPr lvl="6"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7pPr>
            <a:lvl8pPr lvl="7"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8pPr>
            <a:lvl9pPr lvl="8" rtl="0">
              <a:spcBef>
                <a:spcPts val="0"/>
              </a:spcBef>
              <a:spcAft>
                <a:spcPts val="0"/>
              </a:spcAft>
              <a:buClr>
                <a:srgbClr val="374957"/>
              </a:buClr>
              <a:buSzPts val="2900"/>
              <a:buFont typeface="Helvetica Neue Light"/>
              <a:buNone/>
              <a:defRPr b="0" sz="2900">
                <a:solidFill>
                  <a:srgbClr val="374957"/>
                </a:solidFill>
                <a:latin typeface="Helvetica Neue Light"/>
                <a:ea typeface="Helvetica Neue Light"/>
                <a:cs typeface="Helvetica Neue Light"/>
                <a:sym typeface="Helvetica Neue Light"/>
              </a:defRPr>
            </a:lvl9pPr>
          </a:lstStyle>
          <a:p/>
        </p:txBody>
      </p:sp>
      <p:sp>
        <p:nvSpPr>
          <p:cNvPr id="550" name="Google Shape;550;p29"/>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51" name="Google Shape;551;p29"/>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52" name="Google Shape;552;p29"/>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53" name="Google Shape;553;p29"/>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54" name="Google Shape;554;p29"/>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55" name="Google Shape;555;p29"/>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56" name="Google Shape;556;p29"/>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57" name="Google Shape;557;p29"/>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Light - Alternate)">
  <p:cSld name="SECTION_HEADER_1_2_3_1">
    <p:spTree>
      <p:nvGrpSpPr>
        <p:cNvPr id="558" name="Shape 558"/>
        <p:cNvGrpSpPr/>
        <p:nvPr/>
      </p:nvGrpSpPr>
      <p:grpSpPr>
        <a:xfrm>
          <a:off x="0" y="0"/>
          <a:ext cx="0" cy="0"/>
          <a:chOff x="0" y="0"/>
          <a:chExt cx="0" cy="0"/>
        </a:xfrm>
      </p:grpSpPr>
      <p:sp>
        <p:nvSpPr>
          <p:cNvPr id="559" name="Google Shape;559;p30"/>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1" name="Google Shape;561;p30"/>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62" name="Google Shape;562;p30"/>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63" name="Google Shape;563;p30"/>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64" name="Google Shape;564;p30"/>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565" name="Google Shape;565;p30"/>
          <p:cNvGrpSpPr/>
          <p:nvPr/>
        </p:nvGrpSpPr>
        <p:grpSpPr>
          <a:xfrm>
            <a:off x="192782" y="1033372"/>
            <a:ext cx="8828605" cy="609267"/>
            <a:chOff x="238125" y="2506075"/>
            <a:chExt cx="7379925" cy="673075"/>
          </a:xfrm>
        </p:grpSpPr>
        <p:sp>
          <p:nvSpPr>
            <p:cNvPr id="566" name="Google Shape;566;p3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0"/>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35D74"/>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0"/>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0"/>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0"/>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30"/>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72" name="Google Shape;572;p30"/>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73" name="Google Shape;573;p30"/>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74" name="Google Shape;574;p30"/>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75" name="Google Shape;575;p30"/>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76" name="Google Shape;576;p30"/>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77" name="Google Shape;577;p30"/>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78" name="Google Shape;578;p30"/>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79" name="Google Shape;579;p30"/>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80" name="Google Shape;580;p30"/>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81" name="Google Shape;581;p30"/>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82" name="Google Shape;582;p30"/>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583" name="Google Shape;583;p30"/>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HDAG (Light)">
  <p:cSld name="TITLE_1_2_1">
    <p:spTree>
      <p:nvGrpSpPr>
        <p:cNvPr id="56" name="Shape 56"/>
        <p:cNvGrpSpPr/>
        <p:nvPr/>
      </p:nvGrpSpPr>
      <p:grpSpPr>
        <a:xfrm>
          <a:off x="0" y="0"/>
          <a:ext cx="0" cy="0"/>
          <a:chOff x="0" y="0"/>
          <a:chExt cx="0" cy="0"/>
        </a:xfrm>
      </p:grpSpPr>
      <p:sp>
        <p:nvSpPr>
          <p:cNvPr id="57" name="Google Shape;57;p4"/>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4"/>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60" name="Google Shape;60;p4"/>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1" name="Google Shape;61;p4"/>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62" name="Google Shape;62;p4"/>
          <p:cNvSpPr txBox="1"/>
          <p:nvPr/>
        </p:nvSpPr>
        <p:spPr>
          <a:xfrm>
            <a:off x="533238" y="19125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latin typeface="Helvetica Neue Light"/>
                <a:ea typeface="Helvetica Neue Light"/>
                <a:cs typeface="Helvetica Neue Light"/>
                <a:sym typeface="Helvetica Neue Light"/>
              </a:rPr>
              <a:t>About HDAG</a:t>
            </a:r>
            <a:endParaRPr sz="3400">
              <a:latin typeface="Helvetica Neue Light"/>
              <a:ea typeface="Helvetica Neue Light"/>
              <a:cs typeface="Helvetica Neue Light"/>
              <a:sym typeface="Helvetica Neue Light"/>
            </a:endParaRPr>
          </a:p>
        </p:txBody>
      </p:sp>
      <p:sp>
        <p:nvSpPr>
          <p:cNvPr id="63" name="Google Shape;63;p4"/>
          <p:cNvSpPr txBox="1"/>
          <p:nvPr/>
        </p:nvSpPr>
        <p:spPr>
          <a:xfrm>
            <a:off x="4791075" y="485775"/>
            <a:ext cx="39243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Helvetica Neue Light"/>
                <a:ea typeface="Helvetica Neue Light"/>
                <a:cs typeface="Helvetica Neue Light"/>
                <a:sym typeface="Helvetica Neue Light"/>
              </a:rPr>
              <a:t>Harvard Undergraduate Data Analytics Group (HDAG) is a non-profit student organization at Harvard College dedicated to helping organizations make smarter, data-driven decisions and achieve their strategic goals by translating their data into meaningful and actionable information.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latin typeface="Helvetica Neue Light"/>
                <a:ea typeface="Helvetica Neue Light"/>
                <a:cs typeface="Helvetica Neue Light"/>
                <a:sym typeface="Helvetica Neue Light"/>
              </a:rPr>
              <a:t>For more about us, visit </a:t>
            </a:r>
            <a:r>
              <a:rPr lang="en" u="sng">
                <a:solidFill>
                  <a:schemeClr val="hlink"/>
                </a:solidFill>
                <a:latin typeface="Helvetica Neue Light"/>
                <a:ea typeface="Helvetica Neue Light"/>
                <a:cs typeface="Helvetica Neue Light"/>
                <a:sym typeface="Helvetica Neue Light"/>
                <a:hlinkClick r:id="rId4"/>
              </a:rPr>
              <a:t>https://www.harvardanalytics.org/</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
                <a:latin typeface="Helvetica Neue Light"/>
                <a:ea typeface="Helvetica Neue Light"/>
                <a:cs typeface="Helvetica Neue Light"/>
                <a:sym typeface="Helvetica Neue Light"/>
              </a:rPr>
              <a:t>Point of Contact for this project:</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64" name="Google Shape;64;p4"/>
          <p:cNvSpPr txBox="1"/>
          <p:nvPr/>
        </p:nvSpPr>
        <p:spPr>
          <a:xfrm>
            <a:off x="533238" y="25221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Helvetica Neue Light"/>
                <a:ea typeface="Helvetica Neue Light"/>
                <a:cs typeface="Helvetica Neue Light"/>
                <a:sym typeface="Helvetica Neue Light"/>
              </a:rPr>
              <a:t>Harvard’s flagship data analytics student group. </a:t>
            </a:r>
            <a:endParaRPr sz="1700">
              <a:latin typeface="Helvetica Neue Light"/>
              <a:ea typeface="Helvetica Neue Light"/>
              <a:cs typeface="Helvetica Neue Light"/>
              <a:sym typeface="Helvetica Neue Light"/>
            </a:endParaRPr>
          </a:p>
        </p:txBody>
      </p:sp>
      <p:sp>
        <p:nvSpPr>
          <p:cNvPr id="65" name="Google Shape;65;p4"/>
          <p:cNvSpPr txBox="1"/>
          <p:nvPr>
            <p:ph idx="1" type="subTitle"/>
          </p:nvPr>
        </p:nvSpPr>
        <p:spPr>
          <a:xfrm>
            <a:off x="4791075" y="3514725"/>
            <a:ext cx="4230000" cy="7080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Dark)">
  <p:cSld name="SECTION_HEADER_1_2_3_1_1">
    <p:bg>
      <p:bgPr>
        <a:solidFill>
          <a:schemeClr val="accent4"/>
        </a:solidFill>
      </p:bgPr>
    </p:bg>
    <p:spTree>
      <p:nvGrpSpPr>
        <p:cNvPr id="584" name="Shape 584"/>
        <p:cNvGrpSpPr/>
        <p:nvPr/>
      </p:nvGrpSpPr>
      <p:grpSpPr>
        <a:xfrm>
          <a:off x="0" y="0"/>
          <a:ext cx="0" cy="0"/>
          <a:chOff x="0" y="0"/>
          <a:chExt cx="0" cy="0"/>
        </a:xfrm>
      </p:grpSpPr>
      <p:sp>
        <p:nvSpPr>
          <p:cNvPr id="585" name="Google Shape;58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31"/>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87" name="Google Shape;587;p31"/>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
        <p:nvSpPr>
          <p:cNvPr id="588" name="Google Shape;588;p31"/>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89" name="Google Shape;589;p31"/>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grpSp>
        <p:nvGrpSpPr>
          <p:cNvPr id="590" name="Google Shape;590;p31"/>
          <p:cNvGrpSpPr/>
          <p:nvPr/>
        </p:nvGrpSpPr>
        <p:grpSpPr>
          <a:xfrm>
            <a:off x="192782" y="1033372"/>
            <a:ext cx="8828605" cy="609267"/>
            <a:chOff x="238125" y="2506075"/>
            <a:chExt cx="7379925" cy="673075"/>
          </a:xfrm>
        </p:grpSpPr>
        <p:sp>
          <p:nvSpPr>
            <p:cNvPr id="591" name="Google Shape;591;p3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1"/>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35D74"/>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1"/>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31"/>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97" name="Google Shape;597;p31"/>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98" name="Google Shape;598;p31"/>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599" name="Google Shape;599;p31"/>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00" name="Google Shape;600;p31"/>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01" name="Google Shape;601;p31"/>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02" name="Google Shape;602;p31"/>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03" name="Google Shape;603;p31"/>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04" name="Google Shape;604;p31"/>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05" name="Google Shape;605;p31"/>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06" name="Google Shape;606;p31"/>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07" name="Google Shape;607;p31"/>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08" name="Google Shape;608;p31"/>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pic>
        <p:nvPicPr>
          <p:cNvPr id="609" name="Google Shape;609;p31"/>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10" name="Google Shape;610;p3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Step Flow (Light)">
  <p:cSld name="SECTION_HEADER_1_2_3_1_2">
    <p:spTree>
      <p:nvGrpSpPr>
        <p:cNvPr id="611" name="Shape 611"/>
        <p:cNvGrpSpPr/>
        <p:nvPr/>
      </p:nvGrpSpPr>
      <p:grpSpPr>
        <a:xfrm>
          <a:off x="0" y="0"/>
          <a:ext cx="0" cy="0"/>
          <a:chOff x="0" y="0"/>
          <a:chExt cx="0" cy="0"/>
        </a:xfrm>
      </p:grpSpPr>
      <p:sp>
        <p:nvSpPr>
          <p:cNvPr id="612" name="Google Shape;612;p32"/>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4" name="Google Shape;614;p32"/>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15" name="Google Shape;615;p32"/>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616" name="Google Shape;616;p32"/>
          <p:cNvSpPr txBox="1"/>
          <p:nvPr>
            <p:ph idx="2" type="title"/>
          </p:nvPr>
        </p:nvSpPr>
        <p:spPr>
          <a:xfrm>
            <a:off x="1927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17" name="Google Shape;617;p32"/>
          <p:cNvSpPr txBox="1"/>
          <p:nvPr>
            <p:ph idx="3" type="title"/>
          </p:nvPr>
        </p:nvSpPr>
        <p:spPr>
          <a:xfrm>
            <a:off x="1927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618" name="Google Shape;618;p32"/>
          <p:cNvGrpSpPr/>
          <p:nvPr/>
        </p:nvGrpSpPr>
        <p:grpSpPr>
          <a:xfrm>
            <a:off x="192771" y="1033297"/>
            <a:ext cx="10989447" cy="609267"/>
            <a:chOff x="238125" y="2506075"/>
            <a:chExt cx="7379925" cy="673075"/>
          </a:xfrm>
        </p:grpSpPr>
        <p:sp>
          <p:nvSpPr>
            <p:cNvPr id="619" name="Google Shape;619;p3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2"/>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2"/>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2"/>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2"/>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32"/>
          <p:cNvSpPr txBox="1"/>
          <p:nvPr>
            <p:ph idx="4" type="title"/>
          </p:nvPr>
        </p:nvSpPr>
        <p:spPr>
          <a:xfrm>
            <a:off x="6834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25" name="Google Shape;625;p32"/>
          <p:cNvSpPr txBox="1"/>
          <p:nvPr>
            <p:ph idx="5" type="title"/>
          </p:nvPr>
        </p:nvSpPr>
        <p:spPr>
          <a:xfrm>
            <a:off x="2792513"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26" name="Google Shape;626;p32"/>
          <p:cNvSpPr txBox="1"/>
          <p:nvPr>
            <p:ph idx="6" type="title"/>
          </p:nvPr>
        </p:nvSpPr>
        <p:spPr>
          <a:xfrm>
            <a:off x="490163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27" name="Google Shape;627;p32"/>
          <p:cNvSpPr txBox="1"/>
          <p:nvPr>
            <p:ph idx="7" type="title"/>
          </p:nvPr>
        </p:nvSpPr>
        <p:spPr>
          <a:xfrm>
            <a:off x="7058400" y="1033288"/>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28" name="Google Shape;628;p32"/>
          <p:cNvSpPr txBox="1"/>
          <p:nvPr>
            <p:ph idx="8" type="title"/>
          </p:nvPr>
        </p:nvSpPr>
        <p:spPr>
          <a:xfrm>
            <a:off x="23335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29" name="Google Shape;629;p32"/>
          <p:cNvSpPr txBox="1"/>
          <p:nvPr>
            <p:ph idx="9" type="title"/>
          </p:nvPr>
        </p:nvSpPr>
        <p:spPr>
          <a:xfrm>
            <a:off x="2333575" y="2245500"/>
            <a:ext cx="19884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30" name="Google Shape;630;p32"/>
          <p:cNvSpPr txBox="1"/>
          <p:nvPr>
            <p:ph idx="13" type="title"/>
          </p:nvPr>
        </p:nvSpPr>
        <p:spPr>
          <a:xfrm>
            <a:off x="44110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1" name="Google Shape;631;p32"/>
          <p:cNvSpPr txBox="1"/>
          <p:nvPr>
            <p:ph idx="14" type="title"/>
          </p:nvPr>
        </p:nvSpPr>
        <p:spPr>
          <a:xfrm>
            <a:off x="44110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32" name="Google Shape;632;p32"/>
          <p:cNvSpPr txBox="1"/>
          <p:nvPr>
            <p:ph idx="15" type="title"/>
          </p:nvPr>
        </p:nvSpPr>
        <p:spPr>
          <a:xfrm>
            <a:off x="66151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3" name="Google Shape;633;p32"/>
          <p:cNvSpPr txBox="1"/>
          <p:nvPr>
            <p:ph idx="16" type="title"/>
          </p:nvPr>
        </p:nvSpPr>
        <p:spPr>
          <a:xfrm>
            <a:off x="66151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Step Flow (Dark)">
  <p:cSld name="SECTION_HEADER_1_2_3_1_2_1">
    <p:bg>
      <p:bgPr>
        <a:solidFill>
          <a:schemeClr val="accent4"/>
        </a:solidFill>
      </p:bgPr>
    </p:bg>
    <p:spTree>
      <p:nvGrpSpPr>
        <p:cNvPr id="634" name="Shape 634"/>
        <p:cNvGrpSpPr/>
        <p:nvPr/>
      </p:nvGrpSpPr>
      <p:grpSpPr>
        <a:xfrm>
          <a:off x="0" y="0"/>
          <a:ext cx="0" cy="0"/>
          <a:chOff x="0" y="0"/>
          <a:chExt cx="0" cy="0"/>
        </a:xfrm>
      </p:grpSpPr>
      <p:sp>
        <p:nvSpPr>
          <p:cNvPr id="635" name="Google Shape;63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36" name="Google Shape;636;p33"/>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37" name="Google Shape;637;p33"/>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grpSp>
        <p:nvGrpSpPr>
          <p:cNvPr id="638" name="Google Shape;638;p33"/>
          <p:cNvGrpSpPr/>
          <p:nvPr/>
        </p:nvGrpSpPr>
        <p:grpSpPr>
          <a:xfrm>
            <a:off x="192771" y="1033297"/>
            <a:ext cx="10989447" cy="609267"/>
            <a:chOff x="238125" y="2506075"/>
            <a:chExt cx="7379925" cy="673075"/>
          </a:xfrm>
        </p:grpSpPr>
        <p:sp>
          <p:nvSpPr>
            <p:cNvPr id="639" name="Google Shape;639;p3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3"/>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3"/>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3"/>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3"/>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33"/>
          <p:cNvSpPr txBox="1"/>
          <p:nvPr>
            <p:ph idx="2" type="title"/>
          </p:nvPr>
        </p:nvSpPr>
        <p:spPr>
          <a:xfrm>
            <a:off x="6834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45" name="Google Shape;645;p33"/>
          <p:cNvSpPr txBox="1"/>
          <p:nvPr>
            <p:ph idx="3" type="title"/>
          </p:nvPr>
        </p:nvSpPr>
        <p:spPr>
          <a:xfrm>
            <a:off x="2792513"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46" name="Google Shape;646;p33"/>
          <p:cNvSpPr txBox="1"/>
          <p:nvPr>
            <p:ph idx="4" type="title"/>
          </p:nvPr>
        </p:nvSpPr>
        <p:spPr>
          <a:xfrm>
            <a:off x="490163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sp>
        <p:nvSpPr>
          <p:cNvPr id="647" name="Google Shape;647;p33"/>
          <p:cNvSpPr txBox="1"/>
          <p:nvPr>
            <p:ph idx="5" type="title"/>
          </p:nvPr>
        </p:nvSpPr>
        <p:spPr>
          <a:xfrm>
            <a:off x="7058400" y="1033288"/>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700"/>
              <a:buFont typeface="Helvetica Neue Light"/>
              <a:buNone/>
              <a:defRPr b="0" sz="17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900"/>
              <a:buFont typeface="Helvetica Neue Light"/>
              <a:buNone/>
              <a:defRPr b="0" sz="2900">
                <a:solidFill>
                  <a:schemeClr val="lt1"/>
                </a:solidFill>
                <a:latin typeface="Helvetica Neue Light"/>
                <a:ea typeface="Helvetica Neue Light"/>
                <a:cs typeface="Helvetica Neue Light"/>
                <a:sym typeface="Helvetica Neue Light"/>
              </a:defRPr>
            </a:lvl9pPr>
          </a:lstStyle>
          <a:p/>
        </p:txBody>
      </p:sp>
      <p:pic>
        <p:nvPicPr>
          <p:cNvPr id="648" name="Google Shape;648;p33"/>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49" name="Google Shape;649;p3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650" name="Google Shape;650;p33"/>
          <p:cNvSpPr txBox="1"/>
          <p:nvPr>
            <p:ph idx="6" type="title"/>
          </p:nvPr>
        </p:nvSpPr>
        <p:spPr>
          <a:xfrm>
            <a:off x="1927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651" name="Google Shape;651;p33"/>
          <p:cNvSpPr txBox="1"/>
          <p:nvPr>
            <p:ph idx="7" type="title"/>
          </p:nvPr>
        </p:nvSpPr>
        <p:spPr>
          <a:xfrm>
            <a:off x="1927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52" name="Google Shape;652;p33"/>
          <p:cNvSpPr txBox="1"/>
          <p:nvPr>
            <p:ph idx="8" type="title"/>
          </p:nvPr>
        </p:nvSpPr>
        <p:spPr>
          <a:xfrm>
            <a:off x="23335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653" name="Google Shape;653;p33"/>
          <p:cNvSpPr txBox="1"/>
          <p:nvPr>
            <p:ph idx="9" type="title"/>
          </p:nvPr>
        </p:nvSpPr>
        <p:spPr>
          <a:xfrm>
            <a:off x="2333575" y="2245500"/>
            <a:ext cx="19884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54" name="Google Shape;654;p33"/>
          <p:cNvSpPr txBox="1"/>
          <p:nvPr>
            <p:ph idx="13" type="title"/>
          </p:nvPr>
        </p:nvSpPr>
        <p:spPr>
          <a:xfrm>
            <a:off x="44110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655" name="Google Shape;655;p33"/>
          <p:cNvSpPr txBox="1"/>
          <p:nvPr>
            <p:ph idx="14" type="title"/>
          </p:nvPr>
        </p:nvSpPr>
        <p:spPr>
          <a:xfrm>
            <a:off x="44110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56" name="Google Shape;656;p33"/>
          <p:cNvSpPr txBox="1"/>
          <p:nvPr>
            <p:ph idx="15" type="title"/>
          </p:nvPr>
        </p:nvSpPr>
        <p:spPr>
          <a:xfrm>
            <a:off x="66151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657" name="Google Shape;657;p33"/>
          <p:cNvSpPr txBox="1"/>
          <p:nvPr>
            <p:ph idx="16" type="title"/>
          </p:nvPr>
        </p:nvSpPr>
        <p:spPr>
          <a:xfrm>
            <a:off x="66151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4-step) (Dark)">
  <p:cSld name="SECTION_HEADER_1_2_2">
    <p:bg>
      <p:bgPr>
        <a:gradFill>
          <a:gsLst>
            <a:gs pos="0">
              <a:srgbClr val="7E7D82"/>
            </a:gs>
            <a:gs pos="100000">
              <a:srgbClr val="373540"/>
            </a:gs>
          </a:gsLst>
          <a:path path="circle">
            <a:fillToRect b="50%" l="50%" r="50%" t="50%"/>
          </a:path>
          <a:tileRect/>
        </a:gradFill>
      </p:bgPr>
    </p:bg>
    <p:spTree>
      <p:nvGrpSpPr>
        <p:cNvPr id="658" name="Shape 658"/>
        <p:cNvGrpSpPr/>
        <p:nvPr/>
      </p:nvGrpSpPr>
      <p:grpSpPr>
        <a:xfrm>
          <a:off x="0" y="0"/>
          <a:ext cx="0" cy="0"/>
          <a:chOff x="0" y="0"/>
          <a:chExt cx="0" cy="0"/>
        </a:xfrm>
      </p:grpSpPr>
      <p:sp>
        <p:nvSpPr>
          <p:cNvPr id="659" name="Google Shape;6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60" name="Google Shape;660;p3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661" name="Google Shape;661;p34"/>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34"/>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
        <p:nvSpPr>
          <p:cNvPr id="663" name="Google Shape;663;p34"/>
          <p:cNvSpPr txBox="1"/>
          <p:nvPr>
            <p:ph idx="2" type="title"/>
          </p:nvPr>
        </p:nvSpPr>
        <p:spPr>
          <a:xfrm>
            <a:off x="3352950" y="9880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64" name="Google Shape;664;p34"/>
          <p:cNvSpPr txBox="1"/>
          <p:nvPr>
            <p:ph idx="3" type="title"/>
          </p:nvPr>
        </p:nvSpPr>
        <p:spPr>
          <a:xfrm>
            <a:off x="3352950" y="13804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grpSp>
        <p:nvGrpSpPr>
          <p:cNvPr id="665" name="Google Shape;665;p34"/>
          <p:cNvGrpSpPr/>
          <p:nvPr/>
        </p:nvGrpSpPr>
        <p:grpSpPr>
          <a:xfrm>
            <a:off x="311706" y="1262476"/>
            <a:ext cx="2743773" cy="2743768"/>
            <a:chOff x="3736598" y="2170606"/>
            <a:chExt cx="404889" cy="404889"/>
          </a:xfrm>
        </p:grpSpPr>
        <p:sp>
          <p:nvSpPr>
            <p:cNvPr id="666" name="Google Shape;666;p3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D5CF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A09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6C5E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0" name="Google Shape;670;p34"/>
          <p:cNvSpPr txBox="1"/>
          <p:nvPr>
            <p:ph idx="4" type="title"/>
          </p:nvPr>
        </p:nvSpPr>
        <p:spPr>
          <a:xfrm>
            <a:off x="3352950" y="1865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1" name="Google Shape;671;p34"/>
          <p:cNvSpPr txBox="1"/>
          <p:nvPr>
            <p:ph idx="5" type="title"/>
          </p:nvPr>
        </p:nvSpPr>
        <p:spPr>
          <a:xfrm>
            <a:off x="3352950" y="2258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72" name="Google Shape;672;p34"/>
          <p:cNvSpPr txBox="1"/>
          <p:nvPr>
            <p:ph idx="6" type="title"/>
          </p:nvPr>
        </p:nvSpPr>
        <p:spPr>
          <a:xfrm>
            <a:off x="3352950" y="26875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3" name="Google Shape;673;p34"/>
          <p:cNvSpPr txBox="1"/>
          <p:nvPr>
            <p:ph idx="7" type="title"/>
          </p:nvPr>
        </p:nvSpPr>
        <p:spPr>
          <a:xfrm>
            <a:off x="3352950" y="30799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74" name="Google Shape;674;p34"/>
          <p:cNvSpPr txBox="1"/>
          <p:nvPr>
            <p:ph idx="8" type="title"/>
          </p:nvPr>
        </p:nvSpPr>
        <p:spPr>
          <a:xfrm>
            <a:off x="3352950" y="35653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5" name="Google Shape;675;p34"/>
          <p:cNvSpPr txBox="1"/>
          <p:nvPr>
            <p:ph idx="9" type="title"/>
          </p:nvPr>
        </p:nvSpPr>
        <p:spPr>
          <a:xfrm>
            <a:off x="3352950" y="39577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76" name="Google Shape;676;p34"/>
          <p:cNvSpPr txBox="1"/>
          <p:nvPr/>
        </p:nvSpPr>
        <p:spPr>
          <a:xfrm>
            <a:off x="1209700" y="122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Helvetica Neue"/>
                <a:ea typeface="Helvetica Neue"/>
                <a:cs typeface="Helvetica Neue"/>
                <a:sym typeface="Helvetica Neue"/>
              </a:rPr>
              <a:t>1</a:t>
            </a:r>
            <a:endParaRPr b="1" sz="2400">
              <a:latin typeface="Helvetica Neue"/>
              <a:ea typeface="Helvetica Neue"/>
              <a:cs typeface="Helvetica Neue"/>
              <a:sym typeface="Helvetica Neue"/>
            </a:endParaRPr>
          </a:p>
        </p:txBody>
      </p:sp>
      <p:sp>
        <p:nvSpPr>
          <p:cNvPr id="677" name="Google Shape;677;p34"/>
          <p:cNvSpPr txBox="1"/>
          <p:nvPr/>
        </p:nvSpPr>
        <p:spPr>
          <a:xfrm>
            <a:off x="2134450" y="140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Helvetica Neue"/>
                <a:ea typeface="Helvetica Neue"/>
                <a:cs typeface="Helvetica Neue"/>
                <a:sym typeface="Helvetica Neue"/>
              </a:rPr>
              <a:t>2</a:t>
            </a:r>
            <a:endParaRPr b="1" sz="2400">
              <a:solidFill>
                <a:schemeClr val="lt1"/>
              </a:solidFill>
              <a:latin typeface="Helvetica Neue"/>
              <a:ea typeface="Helvetica Neue"/>
              <a:cs typeface="Helvetica Neue"/>
              <a:sym typeface="Helvetica Neue"/>
            </a:endParaRPr>
          </a:p>
        </p:txBody>
      </p:sp>
      <p:sp>
        <p:nvSpPr>
          <p:cNvPr id="678" name="Google Shape;678;p34"/>
          <p:cNvSpPr txBox="1"/>
          <p:nvPr/>
        </p:nvSpPr>
        <p:spPr>
          <a:xfrm>
            <a:off x="2250300" y="28588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Helvetica Neue"/>
                <a:ea typeface="Helvetica Neue"/>
                <a:cs typeface="Helvetica Neue"/>
                <a:sym typeface="Helvetica Neue"/>
              </a:rPr>
              <a:t>3</a:t>
            </a:r>
            <a:endParaRPr b="1" sz="2400">
              <a:solidFill>
                <a:schemeClr val="lt1"/>
              </a:solidFill>
              <a:latin typeface="Helvetica Neue"/>
              <a:ea typeface="Helvetica Neue"/>
              <a:cs typeface="Helvetica Neue"/>
              <a:sym typeface="Helvetica Neue"/>
            </a:endParaRPr>
          </a:p>
        </p:txBody>
      </p:sp>
      <p:sp>
        <p:nvSpPr>
          <p:cNvPr id="679" name="Google Shape;679;p34"/>
          <p:cNvSpPr txBox="1"/>
          <p:nvPr/>
        </p:nvSpPr>
        <p:spPr>
          <a:xfrm>
            <a:off x="518400" y="256860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Helvetica Neue"/>
                <a:ea typeface="Helvetica Neue"/>
                <a:cs typeface="Helvetica Neue"/>
                <a:sym typeface="Helvetica Neue"/>
              </a:rPr>
              <a:t>4</a:t>
            </a:r>
            <a:endParaRPr b="1" sz="2400">
              <a:solidFill>
                <a:schemeClr val="lt1"/>
              </a:solidFill>
              <a:latin typeface="Helvetica Neue"/>
              <a:ea typeface="Helvetica Neue"/>
              <a:cs typeface="Helvetica Neue"/>
              <a:sym typeface="Helvetica Neue"/>
            </a:endParaRPr>
          </a:p>
        </p:txBody>
      </p:sp>
      <p:sp>
        <p:nvSpPr>
          <p:cNvPr id="680" name="Google Shape;680;p34"/>
          <p:cNvSpPr txBox="1"/>
          <p:nvPr>
            <p:ph idx="1" type="subTitle"/>
          </p:nvPr>
        </p:nvSpPr>
        <p:spPr>
          <a:xfrm>
            <a:off x="594600" y="1648950"/>
            <a:ext cx="981000" cy="60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2"/>
              </a:buClr>
              <a:buSzPts val="1000"/>
              <a:buNone/>
              <a:defRPr sz="1000">
                <a:solidFill>
                  <a:schemeClr val="accent2"/>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81" name="Google Shape;681;p34"/>
          <p:cNvSpPr txBox="1"/>
          <p:nvPr>
            <p:ph idx="13" type="subTitle"/>
          </p:nvPr>
        </p:nvSpPr>
        <p:spPr>
          <a:xfrm>
            <a:off x="1973775" y="18658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682" name="Google Shape;682;p34"/>
          <p:cNvSpPr txBox="1"/>
          <p:nvPr>
            <p:ph idx="14" type="subTitle"/>
          </p:nvPr>
        </p:nvSpPr>
        <p:spPr>
          <a:xfrm>
            <a:off x="1624288" y="319890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683" name="Google Shape;683;p34"/>
          <p:cNvSpPr txBox="1"/>
          <p:nvPr>
            <p:ph idx="15" type="subTitle"/>
          </p:nvPr>
        </p:nvSpPr>
        <p:spPr>
          <a:xfrm>
            <a:off x="444138" y="2994238"/>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cxnSp>
        <p:nvCxnSpPr>
          <p:cNvPr id="684" name="Google Shape;684;p34"/>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3-step) (Light)">
  <p:cSld name="SECTION_HEADER_1_2_1">
    <p:spTree>
      <p:nvGrpSpPr>
        <p:cNvPr id="685" name="Shape 685"/>
        <p:cNvGrpSpPr/>
        <p:nvPr/>
      </p:nvGrpSpPr>
      <p:grpSpPr>
        <a:xfrm>
          <a:off x="0" y="0"/>
          <a:ext cx="0" cy="0"/>
          <a:chOff x="0" y="0"/>
          <a:chExt cx="0" cy="0"/>
        </a:xfrm>
      </p:grpSpPr>
      <p:grpSp>
        <p:nvGrpSpPr>
          <p:cNvPr id="686" name="Google Shape;686;p35"/>
          <p:cNvGrpSpPr/>
          <p:nvPr/>
        </p:nvGrpSpPr>
        <p:grpSpPr>
          <a:xfrm>
            <a:off x="-10" y="1262466"/>
            <a:ext cx="3110769" cy="2743794"/>
            <a:chOff x="3161917" y="2170682"/>
            <a:chExt cx="458870" cy="404737"/>
          </a:xfrm>
        </p:grpSpPr>
        <p:sp>
          <p:nvSpPr>
            <p:cNvPr id="687" name="Google Shape;687;p3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2013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0" name="Google Shape;690;p35"/>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2" name="Google Shape;692;p3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693" name="Google Shape;693;p35"/>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694" name="Google Shape;694;p35"/>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Font typeface="Helvetica Neue Light"/>
              <a:buNone/>
              <a:defRPr b="0" sz="2400">
                <a:solidFill>
                  <a:srgbClr val="373540"/>
                </a:solidFill>
                <a:latin typeface="Helvetica Neue Light"/>
                <a:ea typeface="Helvetica Neue Light"/>
                <a:cs typeface="Helvetica Neue Light"/>
                <a:sym typeface="Helvetica Neue Light"/>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695" name="Google Shape;695;p35"/>
          <p:cNvSpPr txBox="1"/>
          <p:nvPr>
            <p:ph idx="2" type="title"/>
          </p:nvPr>
        </p:nvSpPr>
        <p:spPr>
          <a:xfrm>
            <a:off x="3505350" y="12166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696" name="Google Shape;696;p35"/>
          <p:cNvSpPr txBox="1"/>
          <p:nvPr>
            <p:ph idx="3" type="title"/>
          </p:nvPr>
        </p:nvSpPr>
        <p:spPr>
          <a:xfrm>
            <a:off x="3505350" y="16090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97" name="Google Shape;697;p35"/>
          <p:cNvSpPr txBox="1"/>
          <p:nvPr>
            <p:ph idx="4" type="title"/>
          </p:nvPr>
        </p:nvSpPr>
        <p:spPr>
          <a:xfrm>
            <a:off x="3505350" y="2246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698" name="Google Shape;698;p35"/>
          <p:cNvSpPr txBox="1"/>
          <p:nvPr>
            <p:ph idx="5" type="title"/>
          </p:nvPr>
        </p:nvSpPr>
        <p:spPr>
          <a:xfrm>
            <a:off x="3505350" y="2639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99" name="Google Shape;699;p35"/>
          <p:cNvSpPr txBox="1"/>
          <p:nvPr>
            <p:ph idx="6" type="title"/>
          </p:nvPr>
        </p:nvSpPr>
        <p:spPr>
          <a:xfrm>
            <a:off x="3505350" y="32209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700" name="Google Shape;700;p35"/>
          <p:cNvSpPr txBox="1"/>
          <p:nvPr>
            <p:ph idx="7" type="title"/>
          </p:nvPr>
        </p:nvSpPr>
        <p:spPr>
          <a:xfrm>
            <a:off x="3505350" y="36133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01" name="Google Shape;701;p35"/>
          <p:cNvSpPr txBox="1"/>
          <p:nvPr>
            <p:ph idx="8" type="title"/>
          </p:nvPr>
        </p:nvSpPr>
        <p:spPr>
          <a:xfrm>
            <a:off x="1977900" y="1865850"/>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
        <p:nvSpPr>
          <p:cNvPr id="702" name="Google Shape;702;p35"/>
          <p:cNvSpPr txBox="1"/>
          <p:nvPr>
            <p:ph idx="9" type="title"/>
          </p:nvPr>
        </p:nvSpPr>
        <p:spPr>
          <a:xfrm>
            <a:off x="1043575" y="3264538"/>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
        <p:nvSpPr>
          <p:cNvPr id="703" name="Google Shape;703;p35"/>
          <p:cNvSpPr txBox="1"/>
          <p:nvPr>
            <p:ph idx="13" type="title"/>
          </p:nvPr>
        </p:nvSpPr>
        <p:spPr>
          <a:xfrm>
            <a:off x="363000" y="1794425"/>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nd body (Light)" type="tx">
  <p:cSld name="TITLE_AND_BODY">
    <p:spTree>
      <p:nvGrpSpPr>
        <p:cNvPr id="704" name="Shape 704"/>
        <p:cNvGrpSpPr/>
        <p:nvPr/>
      </p:nvGrpSpPr>
      <p:grpSpPr>
        <a:xfrm>
          <a:off x="0" y="0"/>
          <a:ext cx="0" cy="0"/>
          <a:chOff x="0" y="0"/>
          <a:chExt cx="0" cy="0"/>
        </a:xfrm>
      </p:grpSpPr>
      <p:sp>
        <p:nvSpPr>
          <p:cNvPr id="705" name="Google Shape;705;p3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000"/>
              <a:buNone/>
              <a:defRPr sz="20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06" name="Google Shape;706;p3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07" name="Google Shape;70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8" name="Google Shape;708;p3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09" name="Google Shape;709;p36"/>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nd body (Dark)">
  <p:cSld name="TITLE_AND_BODY_1">
    <p:bg>
      <p:bgPr>
        <a:gradFill>
          <a:gsLst>
            <a:gs pos="0">
              <a:srgbClr val="585567"/>
            </a:gs>
            <a:gs pos="100000">
              <a:srgbClr val="312E34"/>
            </a:gs>
          </a:gsLst>
          <a:path path="circle">
            <a:fillToRect b="50%" l="50%" r="50%" t="50%"/>
          </a:path>
          <a:tileRect/>
        </a:gradFill>
      </p:bgPr>
    </p:bg>
    <p:spTree>
      <p:nvGrpSpPr>
        <p:cNvPr id="710" name="Shape 710"/>
        <p:cNvGrpSpPr/>
        <p:nvPr/>
      </p:nvGrpSpPr>
      <p:grpSpPr>
        <a:xfrm>
          <a:off x="0" y="0"/>
          <a:ext cx="0" cy="0"/>
          <a:chOff x="0" y="0"/>
          <a:chExt cx="0" cy="0"/>
        </a:xfrm>
      </p:grpSpPr>
      <p:sp>
        <p:nvSpPr>
          <p:cNvPr id="711" name="Google Shape;71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2" name="Google Shape;712;p3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13" name="Google Shape;713;p37"/>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pic>
        <p:nvPicPr>
          <p:cNvPr id="714" name="Google Shape;714;p37"/>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15" name="Google Shape;715;p3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716" name="Google Shape;716;p3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sz="20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17" name="Google Shape;717;p3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Body with Graphs (Light)">
  <p:cSld name="TITLE_AND_BODY_2_1">
    <p:spTree>
      <p:nvGrpSpPr>
        <p:cNvPr id="718" name="Shape 718"/>
        <p:cNvGrpSpPr/>
        <p:nvPr/>
      </p:nvGrpSpPr>
      <p:grpSpPr>
        <a:xfrm>
          <a:off x="0" y="0"/>
          <a:ext cx="0" cy="0"/>
          <a:chOff x="0" y="0"/>
          <a:chExt cx="0" cy="0"/>
        </a:xfrm>
      </p:grpSpPr>
      <p:sp>
        <p:nvSpPr>
          <p:cNvPr id="719" name="Google Shape;719;p3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000"/>
              <a:buNone/>
              <a:defRPr sz="20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20" name="Google Shape;720;p38"/>
          <p:cNvSpPr txBox="1"/>
          <p:nvPr>
            <p:ph idx="1" type="body"/>
          </p:nvPr>
        </p:nvSpPr>
        <p:spPr>
          <a:xfrm>
            <a:off x="311700" y="863550"/>
            <a:ext cx="48525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21" name="Google Shape;72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2" name="Google Shape;722;p3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23" name="Google Shape;723;p38"/>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724" name="Google Shape;724;p38"/>
          <p:cNvSpPr/>
          <p:nvPr>
            <p:ph idx="2" type="pic"/>
          </p:nvPr>
        </p:nvSpPr>
        <p:spPr>
          <a:xfrm>
            <a:off x="6396775" y="379025"/>
            <a:ext cx="2235300" cy="1961400"/>
          </a:xfrm>
          <a:prstGeom prst="rect">
            <a:avLst/>
          </a:prstGeom>
          <a:noFill/>
          <a:ln>
            <a:noFill/>
          </a:ln>
        </p:spPr>
      </p:sp>
      <p:sp>
        <p:nvSpPr>
          <p:cNvPr id="725" name="Google Shape;725;p38"/>
          <p:cNvSpPr/>
          <p:nvPr>
            <p:ph idx="3" type="pic"/>
          </p:nvPr>
        </p:nvSpPr>
        <p:spPr>
          <a:xfrm>
            <a:off x="6396775" y="2445500"/>
            <a:ext cx="2235300" cy="1961400"/>
          </a:xfrm>
          <a:prstGeom prst="rect">
            <a:avLst/>
          </a:prstGeom>
          <a:noFill/>
          <a:ln>
            <a:noFill/>
          </a:ln>
        </p:spPr>
      </p:sp>
      <p:sp>
        <p:nvSpPr>
          <p:cNvPr id="726" name="Google Shape;726;p38"/>
          <p:cNvSpPr txBox="1"/>
          <p:nvPr>
            <p:ph idx="4" type="subTitle"/>
          </p:nvPr>
        </p:nvSpPr>
        <p:spPr>
          <a:xfrm>
            <a:off x="5221075" y="966525"/>
            <a:ext cx="1004400" cy="9096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sz="11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7" name="Google Shape;727;p38"/>
          <p:cNvSpPr txBox="1"/>
          <p:nvPr>
            <p:ph idx="5" type="subTitle"/>
          </p:nvPr>
        </p:nvSpPr>
        <p:spPr>
          <a:xfrm>
            <a:off x="5278288" y="281487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Body with Graphs (Dark)">
  <p:cSld name="TITLE_AND_BODY_1_1">
    <p:bg>
      <p:bgPr>
        <a:gradFill>
          <a:gsLst>
            <a:gs pos="0">
              <a:srgbClr val="585567"/>
            </a:gs>
            <a:gs pos="100000">
              <a:srgbClr val="312E34"/>
            </a:gs>
          </a:gsLst>
          <a:path path="circle">
            <a:fillToRect b="50%" l="50%" r="50%" t="50%"/>
          </a:path>
          <a:tileRect/>
        </a:gradFill>
      </p:bgPr>
    </p:bg>
    <p:spTree>
      <p:nvGrpSpPr>
        <p:cNvPr id="728" name="Shape 728"/>
        <p:cNvGrpSpPr/>
        <p:nvPr/>
      </p:nvGrpSpPr>
      <p:grpSpPr>
        <a:xfrm>
          <a:off x="0" y="0"/>
          <a:ext cx="0" cy="0"/>
          <a:chOff x="0" y="0"/>
          <a:chExt cx="0" cy="0"/>
        </a:xfrm>
      </p:grpSpPr>
      <p:sp>
        <p:nvSpPr>
          <p:cNvPr id="729" name="Google Shape;72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0" name="Google Shape;730;p3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31" name="Google Shape;731;p39"/>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pic>
        <p:nvPicPr>
          <p:cNvPr id="732" name="Google Shape;732;p39"/>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33" name="Google Shape;733;p3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734" name="Google Shape;734;p3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sz="20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35" name="Google Shape;735;p39"/>
          <p:cNvSpPr txBox="1"/>
          <p:nvPr>
            <p:ph idx="1" type="body"/>
          </p:nvPr>
        </p:nvSpPr>
        <p:spPr>
          <a:xfrm>
            <a:off x="311700" y="863550"/>
            <a:ext cx="48525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736" name="Google Shape;736;p39"/>
          <p:cNvSpPr/>
          <p:nvPr>
            <p:ph idx="2" type="pic"/>
          </p:nvPr>
        </p:nvSpPr>
        <p:spPr>
          <a:xfrm>
            <a:off x="6396775" y="379025"/>
            <a:ext cx="2235300" cy="1961400"/>
          </a:xfrm>
          <a:prstGeom prst="rect">
            <a:avLst/>
          </a:prstGeom>
          <a:noFill/>
          <a:ln>
            <a:noFill/>
          </a:ln>
        </p:spPr>
      </p:sp>
      <p:sp>
        <p:nvSpPr>
          <p:cNvPr id="737" name="Google Shape;737;p39"/>
          <p:cNvSpPr/>
          <p:nvPr>
            <p:ph idx="3" type="pic"/>
          </p:nvPr>
        </p:nvSpPr>
        <p:spPr>
          <a:xfrm>
            <a:off x="6396775" y="2445500"/>
            <a:ext cx="2235300" cy="1961400"/>
          </a:xfrm>
          <a:prstGeom prst="rect">
            <a:avLst/>
          </a:prstGeom>
          <a:noFill/>
          <a:ln>
            <a:noFill/>
          </a:ln>
        </p:spPr>
      </p:sp>
      <p:sp>
        <p:nvSpPr>
          <p:cNvPr id="738" name="Google Shape;738;p39"/>
          <p:cNvSpPr txBox="1"/>
          <p:nvPr>
            <p:ph idx="4" type="subTitle"/>
          </p:nvPr>
        </p:nvSpPr>
        <p:spPr>
          <a:xfrm>
            <a:off x="5221075" y="96652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739" name="Google Shape;739;p39"/>
          <p:cNvSpPr txBox="1"/>
          <p:nvPr>
            <p:ph idx="5" type="subTitle"/>
          </p:nvPr>
        </p:nvSpPr>
        <p:spPr>
          <a:xfrm>
            <a:off x="5278288" y="281487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s &amp; Caption (Light)">
  <p:cSld name="TITLE_AND_BODY_2_1_1">
    <p:spTree>
      <p:nvGrpSpPr>
        <p:cNvPr id="740" name="Shape 740"/>
        <p:cNvGrpSpPr/>
        <p:nvPr/>
      </p:nvGrpSpPr>
      <p:grpSpPr>
        <a:xfrm>
          <a:off x="0" y="0"/>
          <a:ext cx="0" cy="0"/>
          <a:chOff x="0" y="0"/>
          <a:chExt cx="0" cy="0"/>
        </a:xfrm>
      </p:grpSpPr>
      <p:sp>
        <p:nvSpPr>
          <p:cNvPr id="741" name="Google Shape;741;p40"/>
          <p:cNvSpPr txBox="1"/>
          <p:nvPr>
            <p:ph idx="1" type="subTitle"/>
          </p:nvPr>
        </p:nvSpPr>
        <p:spPr>
          <a:xfrm>
            <a:off x="241025" y="2048400"/>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742" name="Google Shape;742;p4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000"/>
              <a:buFont typeface="Helvetica Neue Light"/>
              <a:buNone/>
              <a:defRPr b="0" sz="2000">
                <a:solidFill>
                  <a:srgbClr val="20134D"/>
                </a:solidFill>
                <a:latin typeface="Helvetica Neue Light"/>
                <a:ea typeface="Helvetica Neue Light"/>
                <a:cs typeface="Helvetica Neue Light"/>
                <a:sym typeface="Helvetica Neue Light"/>
              </a:defRPr>
            </a:lvl1pPr>
            <a:lvl2pPr lvl="1"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2pPr>
            <a:lvl3pPr lvl="2"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3pPr>
            <a:lvl4pPr lvl="3"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4pPr>
            <a:lvl5pPr lvl="4"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5pPr>
            <a:lvl6pPr lvl="5"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6pPr>
            <a:lvl7pPr lvl="6"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7pPr>
            <a:lvl8pPr lvl="7"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8pPr>
            <a:lvl9pPr lvl="8"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9pPr>
          </a:lstStyle>
          <a:p/>
        </p:txBody>
      </p:sp>
      <p:sp>
        <p:nvSpPr>
          <p:cNvPr id="743" name="Google Shape;74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44" name="Google Shape;744;p4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45" name="Google Shape;745;p40"/>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40"/>
          <p:cNvSpPr/>
          <p:nvPr>
            <p:ph idx="2" type="pic"/>
          </p:nvPr>
        </p:nvSpPr>
        <p:spPr>
          <a:xfrm>
            <a:off x="241025" y="829425"/>
            <a:ext cx="4198800" cy="1046700"/>
          </a:xfrm>
          <a:prstGeom prst="rect">
            <a:avLst/>
          </a:prstGeom>
          <a:noFill/>
          <a:ln>
            <a:noFill/>
          </a:ln>
        </p:spPr>
      </p:sp>
      <p:sp>
        <p:nvSpPr>
          <p:cNvPr id="747" name="Google Shape;747;p40"/>
          <p:cNvSpPr txBox="1"/>
          <p:nvPr>
            <p:ph idx="3" type="subTitle"/>
          </p:nvPr>
        </p:nvSpPr>
        <p:spPr>
          <a:xfrm>
            <a:off x="4704175" y="82942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cxnSp>
        <p:nvCxnSpPr>
          <p:cNvPr id="748" name="Google Shape;748;p40"/>
          <p:cNvCxnSpPr/>
          <p:nvPr/>
        </p:nvCxnSpPr>
        <p:spPr>
          <a:xfrm>
            <a:off x="4572000" y="836475"/>
            <a:ext cx="0" cy="1032600"/>
          </a:xfrm>
          <a:prstGeom prst="straightConnector1">
            <a:avLst/>
          </a:prstGeom>
          <a:noFill/>
          <a:ln cap="flat" cmpd="sng" w="19050">
            <a:solidFill>
              <a:schemeClr val="dk2"/>
            </a:solidFill>
            <a:prstDash val="solid"/>
            <a:round/>
            <a:headEnd len="med" w="med" type="none"/>
            <a:tailEnd len="med" w="med" type="none"/>
          </a:ln>
        </p:spPr>
      </p:cxnSp>
      <p:sp>
        <p:nvSpPr>
          <p:cNvPr id="749" name="Google Shape;749;p40"/>
          <p:cNvSpPr/>
          <p:nvPr>
            <p:ph idx="4" type="pic"/>
          </p:nvPr>
        </p:nvSpPr>
        <p:spPr>
          <a:xfrm>
            <a:off x="4704175" y="2048400"/>
            <a:ext cx="4198800" cy="1046700"/>
          </a:xfrm>
          <a:prstGeom prst="rect">
            <a:avLst/>
          </a:prstGeom>
          <a:noFill/>
          <a:ln>
            <a:noFill/>
          </a:ln>
        </p:spPr>
      </p:sp>
      <p:cxnSp>
        <p:nvCxnSpPr>
          <p:cNvPr id="750" name="Google Shape;750;p40"/>
          <p:cNvCxnSpPr/>
          <p:nvPr/>
        </p:nvCxnSpPr>
        <p:spPr>
          <a:xfrm>
            <a:off x="4572000" y="2055450"/>
            <a:ext cx="0" cy="1032600"/>
          </a:xfrm>
          <a:prstGeom prst="straightConnector1">
            <a:avLst/>
          </a:prstGeom>
          <a:noFill/>
          <a:ln cap="flat" cmpd="sng" w="19050">
            <a:solidFill>
              <a:schemeClr val="dk2"/>
            </a:solidFill>
            <a:prstDash val="solid"/>
            <a:round/>
            <a:headEnd len="med" w="med" type="none"/>
            <a:tailEnd len="med" w="med" type="none"/>
          </a:ln>
        </p:spPr>
      </p:cxnSp>
      <p:sp>
        <p:nvSpPr>
          <p:cNvPr id="751" name="Google Shape;751;p40"/>
          <p:cNvSpPr/>
          <p:nvPr>
            <p:ph idx="5" type="pic"/>
          </p:nvPr>
        </p:nvSpPr>
        <p:spPr>
          <a:xfrm>
            <a:off x="241025" y="3267375"/>
            <a:ext cx="4198800" cy="1046700"/>
          </a:xfrm>
          <a:prstGeom prst="rect">
            <a:avLst/>
          </a:prstGeom>
          <a:noFill/>
          <a:ln>
            <a:noFill/>
          </a:ln>
        </p:spPr>
      </p:sp>
      <p:sp>
        <p:nvSpPr>
          <p:cNvPr id="752" name="Google Shape;752;p40"/>
          <p:cNvSpPr txBox="1"/>
          <p:nvPr>
            <p:ph idx="6" type="subTitle"/>
          </p:nvPr>
        </p:nvSpPr>
        <p:spPr>
          <a:xfrm>
            <a:off x="4704175" y="326737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cxnSp>
        <p:nvCxnSpPr>
          <p:cNvPr id="753" name="Google Shape;753;p40"/>
          <p:cNvCxnSpPr/>
          <p:nvPr/>
        </p:nvCxnSpPr>
        <p:spPr>
          <a:xfrm>
            <a:off x="4572000" y="3274425"/>
            <a:ext cx="0" cy="1032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HDAG (Dark)">
  <p:cSld name="TITLE_1_2_1_1">
    <p:bg>
      <p:bgPr>
        <a:solidFill>
          <a:srgbClr val="383540"/>
        </a:solidFill>
      </p:bgPr>
    </p:bg>
    <p:spTree>
      <p:nvGrpSpPr>
        <p:cNvPr id="66" name="Shape 66"/>
        <p:cNvGrpSpPr/>
        <p:nvPr/>
      </p:nvGrpSpPr>
      <p:grpSpPr>
        <a:xfrm>
          <a:off x="0" y="0"/>
          <a:ext cx="0" cy="0"/>
          <a:chOff x="0" y="0"/>
          <a:chExt cx="0" cy="0"/>
        </a:xfrm>
      </p:grpSpPr>
      <p:sp>
        <p:nvSpPr>
          <p:cNvPr id="67" name="Google Shape;67;p5"/>
          <p:cNvSpPr/>
          <p:nvPr/>
        </p:nvSpPr>
        <p:spPr>
          <a:xfrm>
            <a:off x="4514850" y="0"/>
            <a:ext cx="46293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5"/>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70" name="Google Shape;70;p5"/>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1" name="Google Shape;71;p5"/>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72" name="Google Shape;72;p5"/>
          <p:cNvSpPr txBox="1"/>
          <p:nvPr/>
        </p:nvSpPr>
        <p:spPr>
          <a:xfrm>
            <a:off x="533238" y="19125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Helvetica Neue Light"/>
                <a:ea typeface="Helvetica Neue Light"/>
                <a:cs typeface="Helvetica Neue Light"/>
                <a:sym typeface="Helvetica Neue Light"/>
              </a:rPr>
              <a:t>About HDAG</a:t>
            </a:r>
            <a:endParaRPr sz="3400">
              <a:solidFill>
                <a:schemeClr val="lt1"/>
              </a:solidFill>
              <a:latin typeface="Helvetica Neue Light"/>
              <a:ea typeface="Helvetica Neue Light"/>
              <a:cs typeface="Helvetica Neue Light"/>
              <a:sym typeface="Helvetica Neue Light"/>
            </a:endParaRPr>
          </a:p>
        </p:txBody>
      </p:sp>
      <p:sp>
        <p:nvSpPr>
          <p:cNvPr id="73" name="Google Shape;73;p5"/>
          <p:cNvSpPr txBox="1"/>
          <p:nvPr/>
        </p:nvSpPr>
        <p:spPr>
          <a:xfrm>
            <a:off x="4791075" y="485775"/>
            <a:ext cx="39243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Harvard Undergraduate Data Analytics Group (HDAG) is a non-profit student organization at Harvard College dedicated to helping organizations make smarter, data-driven decisions and achieve their strategic goals by translating their data into meaningful and actionable information.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For more about us, visit </a:t>
            </a:r>
            <a:r>
              <a:rPr lang="en" u="sng">
                <a:solidFill>
                  <a:schemeClr val="hlink"/>
                </a:solidFill>
                <a:latin typeface="Helvetica Neue Light"/>
                <a:ea typeface="Helvetica Neue Light"/>
                <a:cs typeface="Helvetica Neue Light"/>
                <a:sym typeface="Helvetica Neue Light"/>
                <a:hlinkClick r:id="rId4"/>
              </a:rPr>
              <a:t>https://www.harvardanalytics.org/</a:t>
            </a:r>
            <a:r>
              <a:rPr lang="en">
                <a:solidFill>
                  <a:schemeClr val="lt1"/>
                </a:solidFill>
                <a:latin typeface="Helvetica Neue Light"/>
                <a:ea typeface="Helvetica Neue Light"/>
                <a:cs typeface="Helvetica Neue Light"/>
                <a:sym typeface="Helvetica Neue Light"/>
              </a:rPr>
              <a:t>.</a:t>
            </a:r>
            <a:r>
              <a:rPr lang="en">
                <a:solidFill>
                  <a:schemeClr val="lt1"/>
                </a:solidFill>
                <a:latin typeface="Helvetica Neue Light"/>
                <a:ea typeface="Helvetica Neue Light"/>
                <a:cs typeface="Helvetica Neue Light"/>
                <a:sym typeface="Helvetica Neue Light"/>
              </a:rPr>
              <a:t>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Point of Contact for this project:</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74" name="Google Shape;74;p5"/>
          <p:cNvSpPr txBox="1"/>
          <p:nvPr/>
        </p:nvSpPr>
        <p:spPr>
          <a:xfrm>
            <a:off x="533238" y="25221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Helvetica Neue Light"/>
                <a:ea typeface="Helvetica Neue Light"/>
                <a:cs typeface="Helvetica Neue Light"/>
                <a:sym typeface="Helvetica Neue Light"/>
              </a:rPr>
              <a:t>Harvard’s flagship data analytics student group. </a:t>
            </a:r>
            <a:endParaRPr sz="1700">
              <a:solidFill>
                <a:schemeClr val="lt1"/>
              </a:solidFill>
              <a:latin typeface="Helvetica Neue Light"/>
              <a:ea typeface="Helvetica Neue Light"/>
              <a:cs typeface="Helvetica Neue Light"/>
              <a:sym typeface="Helvetica Neue Light"/>
            </a:endParaRPr>
          </a:p>
        </p:txBody>
      </p:sp>
      <p:sp>
        <p:nvSpPr>
          <p:cNvPr id="75" name="Google Shape;75;p5"/>
          <p:cNvSpPr txBox="1"/>
          <p:nvPr>
            <p:ph idx="1" type="subTitle"/>
          </p:nvPr>
        </p:nvSpPr>
        <p:spPr>
          <a:xfrm>
            <a:off x="4791075" y="3514725"/>
            <a:ext cx="4172100" cy="708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Clr>
                <a:schemeClr val="lt1"/>
              </a:buClr>
              <a:buSzPts val="1200"/>
              <a:buChar char="○"/>
              <a:defRPr>
                <a:solidFill>
                  <a:schemeClr val="lt1"/>
                </a:solidFill>
              </a:defRPr>
            </a:lvl2pPr>
            <a:lvl3pPr lvl="2" rtl="0">
              <a:spcBef>
                <a:spcPts val="0"/>
              </a:spcBef>
              <a:spcAft>
                <a:spcPts val="0"/>
              </a:spcAft>
              <a:buClr>
                <a:schemeClr val="lt1"/>
              </a:buClr>
              <a:buSzPts val="1200"/>
              <a:buChar char="■"/>
              <a:defRPr>
                <a:solidFill>
                  <a:schemeClr val="lt1"/>
                </a:solidFill>
              </a:defRPr>
            </a:lvl3pPr>
            <a:lvl4pPr lvl="3" rtl="0">
              <a:spcBef>
                <a:spcPts val="0"/>
              </a:spcBef>
              <a:spcAft>
                <a:spcPts val="0"/>
              </a:spcAft>
              <a:buClr>
                <a:schemeClr val="lt1"/>
              </a:buClr>
              <a:buSzPts val="1200"/>
              <a:buChar char="●"/>
              <a:defRPr>
                <a:solidFill>
                  <a:schemeClr val="lt1"/>
                </a:solidFill>
              </a:defRPr>
            </a:lvl4pPr>
            <a:lvl5pPr lvl="4" rtl="0">
              <a:spcBef>
                <a:spcPts val="0"/>
              </a:spcBef>
              <a:spcAft>
                <a:spcPts val="0"/>
              </a:spcAft>
              <a:buClr>
                <a:schemeClr val="lt1"/>
              </a:buClr>
              <a:buSzPts val="1200"/>
              <a:buChar char="○"/>
              <a:defRPr>
                <a:solidFill>
                  <a:schemeClr val="lt1"/>
                </a:solidFill>
              </a:defRPr>
            </a:lvl5pPr>
            <a:lvl6pPr lvl="5" rtl="0">
              <a:spcBef>
                <a:spcPts val="0"/>
              </a:spcBef>
              <a:spcAft>
                <a:spcPts val="0"/>
              </a:spcAft>
              <a:buClr>
                <a:schemeClr val="lt1"/>
              </a:buClr>
              <a:buSzPts val="1200"/>
              <a:buChar char="■"/>
              <a:defRPr>
                <a:solidFill>
                  <a:schemeClr val="lt1"/>
                </a:solidFill>
              </a:defRPr>
            </a:lvl6pPr>
            <a:lvl7pPr lvl="6" rtl="0">
              <a:spcBef>
                <a:spcPts val="0"/>
              </a:spcBef>
              <a:spcAft>
                <a:spcPts val="0"/>
              </a:spcAft>
              <a:buClr>
                <a:schemeClr val="lt1"/>
              </a:buClr>
              <a:buSzPts val="1200"/>
              <a:buChar char="●"/>
              <a:defRPr>
                <a:solidFill>
                  <a:schemeClr val="lt1"/>
                </a:solidFill>
              </a:defRPr>
            </a:lvl7pPr>
            <a:lvl8pPr lvl="7" rtl="0">
              <a:spcBef>
                <a:spcPts val="0"/>
              </a:spcBef>
              <a:spcAft>
                <a:spcPts val="0"/>
              </a:spcAft>
              <a:buClr>
                <a:schemeClr val="lt1"/>
              </a:buClr>
              <a:buSzPts val="1200"/>
              <a:buChar char="○"/>
              <a:defRPr>
                <a:solidFill>
                  <a:schemeClr val="lt1"/>
                </a:solidFill>
              </a:defRPr>
            </a:lvl8pPr>
            <a:lvl9pPr lvl="8" rtl="0">
              <a:spcBef>
                <a:spcPts val="0"/>
              </a:spcBef>
              <a:spcAft>
                <a:spcPts val="0"/>
              </a:spcAft>
              <a:buClr>
                <a:schemeClr val="lt1"/>
              </a:buClr>
              <a:buSzPts val="1200"/>
              <a:buChar char="■"/>
              <a:defRPr>
                <a:solidFill>
                  <a:schemeClr val="lt1"/>
                </a:solidFill>
              </a:defRPr>
            </a:lvl9pPr>
          </a:lstStyle>
          <a:p/>
        </p:txBody>
      </p:sp>
      <p:pic>
        <p:nvPicPr>
          <p:cNvPr id="76" name="Google Shape;76;p5"/>
          <p:cNvPicPr preferRelativeResize="0"/>
          <p:nvPr/>
        </p:nvPicPr>
        <p:blipFill>
          <a:blip r:embed="rId5">
            <a:alphaModFix/>
          </a:blip>
          <a:stretch>
            <a:fillRect/>
          </a:stretch>
        </p:blipFill>
        <p:spPr>
          <a:xfrm>
            <a:off x="104775" y="4773900"/>
            <a:ext cx="3762376" cy="282925"/>
          </a:xfrm>
          <a:prstGeom prst="rect">
            <a:avLst/>
          </a:prstGeom>
          <a:noFill/>
          <a:ln>
            <a:noFill/>
          </a:ln>
        </p:spPr>
      </p:pic>
      <p:cxnSp>
        <p:nvCxnSpPr>
          <p:cNvPr id="77" name="Google Shape;77;p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s &amp; Caption (Dark)">
  <p:cSld name="TITLE_AND_BODY_2_1_1_1">
    <p:bg>
      <p:bgPr>
        <a:solidFill>
          <a:schemeClr val="accent4"/>
        </a:solidFill>
      </p:bgPr>
    </p:bg>
    <p:spTree>
      <p:nvGrpSpPr>
        <p:cNvPr id="754" name="Shape 754"/>
        <p:cNvGrpSpPr/>
        <p:nvPr/>
      </p:nvGrpSpPr>
      <p:grpSpPr>
        <a:xfrm>
          <a:off x="0" y="0"/>
          <a:ext cx="0" cy="0"/>
          <a:chOff x="0" y="0"/>
          <a:chExt cx="0" cy="0"/>
        </a:xfrm>
      </p:grpSpPr>
      <p:sp>
        <p:nvSpPr>
          <p:cNvPr id="755" name="Google Shape;755;p41"/>
          <p:cNvSpPr txBox="1"/>
          <p:nvPr>
            <p:ph idx="1" type="subTitle"/>
          </p:nvPr>
        </p:nvSpPr>
        <p:spPr>
          <a:xfrm>
            <a:off x="241025" y="2048400"/>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756" name="Google Shape;756;p4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2000"/>
              <a:buFont typeface="Helvetica Neue Light"/>
              <a:buNone/>
              <a:defRPr b="0"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9pPr>
          </a:lstStyle>
          <a:p/>
        </p:txBody>
      </p:sp>
      <p:sp>
        <p:nvSpPr>
          <p:cNvPr id="757" name="Google Shape;75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58" name="Google Shape;758;p4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59" name="Google Shape;759;p41"/>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1"/>
          <p:cNvSpPr/>
          <p:nvPr>
            <p:ph idx="2" type="pic"/>
          </p:nvPr>
        </p:nvSpPr>
        <p:spPr>
          <a:xfrm>
            <a:off x="241025" y="829425"/>
            <a:ext cx="4198800" cy="1046700"/>
          </a:xfrm>
          <a:prstGeom prst="rect">
            <a:avLst/>
          </a:prstGeom>
          <a:noFill/>
          <a:ln>
            <a:noFill/>
          </a:ln>
        </p:spPr>
      </p:sp>
      <p:sp>
        <p:nvSpPr>
          <p:cNvPr id="761" name="Google Shape;761;p41"/>
          <p:cNvSpPr txBox="1"/>
          <p:nvPr>
            <p:ph idx="3" type="subTitle"/>
          </p:nvPr>
        </p:nvSpPr>
        <p:spPr>
          <a:xfrm>
            <a:off x="4704175" y="82942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cxnSp>
        <p:nvCxnSpPr>
          <p:cNvPr id="762" name="Google Shape;762;p41"/>
          <p:cNvCxnSpPr/>
          <p:nvPr/>
        </p:nvCxnSpPr>
        <p:spPr>
          <a:xfrm>
            <a:off x="4572000" y="836475"/>
            <a:ext cx="0" cy="1032600"/>
          </a:xfrm>
          <a:prstGeom prst="straightConnector1">
            <a:avLst/>
          </a:prstGeom>
          <a:noFill/>
          <a:ln cap="flat" cmpd="sng" w="19050">
            <a:solidFill>
              <a:schemeClr val="accent3"/>
            </a:solidFill>
            <a:prstDash val="solid"/>
            <a:round/>
            <a:headEnd len="med" w="med" type="none"/>
            <a:tailEnd len="med" w="med" type="none"/>
          </a:ln>
        </p:spPr>
      </p:cxnSp>
      <p:sp>
        <p:nvSpPr>
          <p:cNvPr id="763" name="Google Shape;763;p41"/>
          <p:cNvSpPr/>
          <p:nvPr>
            <p:ph idx="4" type="pic"/>
          </p:nvPr>
        </p:nvSpPr>
        <p:spPr>
          <a:xfrm>
            <a:off x="4704175" y="2048400"/>
            <a:ext cx="4198800" cy="1046700"/>
          </a:xfrm>
          <a:prstGeom prst="rect">
            <a:avLst/>
          </a:prstGeom>
          <a:noFill/>
          <a:ln>
            <a:noFill/>
          </a:ln>
        </p:spPr>
      </p:sp>
      <p:cxnSp>
        <p:nvCxnSpPr>
          <p:cNvPr id="764" name="Google Shape;764;p41"/>
          <p:cNvCxnSpPr/>
          <p:nvPr/>
        </p:nvCxnSpPr>
        <p:spPr>
          <a:xfrm>
            <a:off x="4572000" y="2055450"/>
            <a:ext cx="0" cy="1032600"/>
          </a:xfrm>
          <a:prstGeom prst="straightConnector1">
            <a:avLst/>
          </a:prstGeom>
          <a:noFill/>
          <a:ln cap="flat" cmpd="sng" w="19050">
            <a:solidFill>
              <a:schemeClr val="accent3"/>
            </a:solidFill>
            <a:prstDash val="solid"/>
            <a:round/>
            <a:headEnd len="med" w="med" type="none"/>
            <a:tailEnd len="med" w="med" type="none"/>
          </a:ln>
        </p:spPr>
      </p:cxnSp>
      <p:sp>
        <p:nvSpPr>
          <p:cNvPr id="765" name="Google Shape;765;p41"/>
          <p:cNvSpPr/>
          <p:nvPr>
            <p:ph idx="5" type="pic"/>
          </p:nvPr>
        </p:nvSpPr>
        <p:spPr>
          <a:xfrm>
            <a:off x="241025" y="3267375"/>
            <a:ext cx="4198800" cy="1046700"/>
          </a:xfrm>
          <a:prstGeom prst="rect">
            <a:avLst/>
          </a:prstGeom>
          <a:noFill/>
          <a:ln>
            <a:noFill/>
          </a:ln>
        </p:spPr>
      </p:sp>
      <p:sp>
        <p:nvSpPr>
          <p:cNvPr id="766" name="Google Shape;766;p41"/>
          <p:cNvSpPr txBox="1"/>
          <p:nvPr>
            <p:ph idx="6" type="subTitle"/>
          </p:nvPr>
        </p:nvSpPr>
        <p:spPr>
          <a:xfrm>
            <a:off x="4704175" y="326737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cxnSp>
        <p:nvCxnSpPr>
          <p:cNvPr id="767" name="Google Shape;767;p41"/>
          <p:cNvCxnSpPr/>
          <p:nvPr/>
        </p:nvCxnSpPr>
        <p:spPr>
          <a:xfrm>
            <a:off x="4572000" y="3274425"/>
            <a:ext cx="0" cy="1032600"/>
          </a:xfrm>
          <a:prstGeom prst="straightConnector1">
            <a:avLst/>
          </a:prstGeom>
          <a:noFill/>
          <a:ln cap="flat" cmpd="sng" w="19050">
            <a:solidFill>
              <a:schemeClr val="accent3"/>
            </a:solidFill>
            <a:prstDash val="solid"/>
            <a:round/>
            <a:headEnd len="med" w="med" type="none"/>
            <a:tailEnd len="med" w="med" type="none"/>
          </a:ln>
        </p:spPr>
      </p:cxnSp>
      <p:pic>
        <p:nvPicPr>
          <p:cNvPr id="768" name="Google Shape;768;p41"/>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69" name="Google Shape;769;p4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wo-Column Text (Light)" type="twoColTx">
  <p:cSld name="TITLE_AND_TWO_COLUMNS">
    <p:spTree>
      <p:nvGrpSpPr>
        <p:cNvPr id="770" name="Shape 770"/>
        <p:cNvGrpSpPr/>
        <p:nvPr/>
      </p:nvGrpSpPr>
      <p:grpSpPr>
        <a:xfrm>
          <a:off x="0" y="0"/>
          <a:ext cx="0" cy="0"/>
          <a:chOff x="0" y="0"/>
          <a:chExt cx="0" cy="0"/>
        </a:xfrm>
      </p:grpSpPr>
      <p:sp>
        <p:nvSpPr>
          <p:cNvPr id="771" name="Google Shape;77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2" name="Google Shape;772;p4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000"/>
              <a:buNone/>
              <a:defRPr sz="20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73" name="Google Shape;773;p42"/>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74" name="Google Shape;774;p42"/>
          <p:cNvSpPr txBox="1"/>
          <p:nvPr>
            <p:ph idx="2" type="body"/>
          </p:nvPr>
        </p:nvSpPr>
        <p:spPr>
          <a:xfrm>
            <a:off x="48330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wo-Column Text (Dark)">
  <p:cSld name="TITLE_AND_TWO_COLUMNS_2">
    <p:bg>
      <p:bgPr>
        <a:gradFill>
          <a:gsLst>
            <a:gs pos="0">
              <a:srgbClr val="585567"/>
            </a:gs>
            <a:gs pos="100000">
              <a:srgbClr val="312E34"/>
            </a:gs>
          </a:gsLst>
          <a:path path="circle">
            <a:fillToRect b="50%" l="50%" r="50%" t="50%"/>
          </a:path>
          <a:tileRect/>
        </a:gradFill>
      </p:bgPr>
    </p:bg>
    <p:spTree>
      <p:nvGrpSpPr>
        <p:cNvPr id="775" name="Shape 775"/>
        <p:cNvGrpSpPr/>
        <p:nvPr/>
      </p:nvGrpSpPr>
      <p:grpSpPr>
        <a:xfrm>
          <a:off x="0" y="0"/>
          <a:ext cx="0" cy="0"/>
          <a:chOff x="0" y="0"/>
          <a:chExt cx="0" cy="0"/>
        </a:xfrm>
      </p:grpSpPr>
      <p:sp>
        <p:nvSpPr>
          <p:cNvPr id="776" name="Google Shape;77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7" name="Google Shape;777;p4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sz="20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78" name="Google Shape;778;p43"/>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779" name="Google Shape;779;p43"/>
          <p:cNvSpPr txBox="1"/>
          <p:nvPr>
            <p:ph idx="2" type="body"/>
          </p:nvPr>
        </p:nvSpPr>
        <p:spPr>
          <a:xfrm>
            <a:off x="48330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780" name="Google Shape;780;p4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81" name="Google Shape;781;p4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type="titleOnly">
  <p:cSld name="TITLE_ONLY">
    <p:spTree>
      <p:nvGrpSpPr>
        <p:cNvPr id="782" name="Shape 782"/>
        <p:cNvGrpSpPr/>
        <p:nvPr/>
      </p:nvGrpSpPr>
      <p:grpSpPr>
        <a:xfrm>
          <a:off x="0" y="0"/>
          <a:ext cx="0" cy="0"/>
          <a:chOff x="0" y="0"/>
          <a:chExt cx="0" cy="0"/>
        </a:xfrm>
      </p:grpSpPr>
      <p:sp>
        <p:nvSpPr>
          <p:cNvPr id="783" name="Google Shape;78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4" name="Google Shape;784;p4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000"/>
              <a:buNone/>
              <a:defRPr sz="20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p:cSld name="TITLE_ONLY_1">
    <p:bg>
      <p:bgPr>
        <a:gradFill>
          <a:gsLst>
            <a:gs pos="0">
              <a:srgbClr val="6F6B84"/>
            </a:gs>
            <a:gs pos="36000">
              <a:srgbClr val="646076"/>
            </a:gs>
            <a:gs pos="100000">
              <a:srgbClr val="373540"/>
            </a:gs>
          </a:gsLst>
          <a:path path="circle">
            <a:fillToRect b="50%" l="50%" r="50%" t="50%"/>
          </a:path>
          <a:tileRect/>
        </a:gradFill>
      </p:bgPr>
    </p:bg>
    <p:spTree>
      <p:nvGrpSpPr>
        <p:cNvPr id="785" name="Shape 785"/>
        <p:cNvGrpSpPr/>
        <p:nvPr/>
      </p:nvGrpSpPr>
      <p:grpSpPr>
        <a:xfrm>
          <a:off x="0" y="0"/>
          <a:ext cx="0" cy="0"/>
          <a:chOff x="0" y="0"/>
          <a:chExt cx="0" cy="0"/>
        </a:xfrm>
      </p:grpSpPr>
      <p:sp>
        <p:nvSpPr>
          <p:cNvPr id="786" name="Google Shape;78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7" name="Google Shape;787;p4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88" name="Google Shape;788;p4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789" name="Google Shape;789;p4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sz="20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0" name="Shape 790"/>
        <p:cNvGrpSpPr/>
        <p:nvPr/>
      </p:nvGrpSpPr>
      <p:grpSpPr>
        <a:xfrm>
          <a:off x="0" y="0"/>
          <a:ext cx="0" cy="0"/>
          <a:chOff x="0" y="0"/>
          <a:chExt cx="0" cy="0"/>
        </a:xfrm>
      </p:grpSpPr>
      <p:sp>
        <p:nvSpPr>
          <p:cNvPr id="791" name="Google Shape;791;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2" name="Google Shape;79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gradFill>
          <a:gsLst>
            <a:gs pos="0">
              <a:srgbClr val="6F6B84"/>
            </a:gs>
            <a:gs pos="36000">
              <a:srgbClr val="646076"/>
            </a:gs>
            <a:gs pos="100000">
              <a:srgbClr val="373540"/>
            </a:gs>
          </a:gsLst>
          <a:path path="circle">
            <a:fillToRect b="50%" l="50%" r="50%" t="50%"/>
          </a:path>
          <a:tileRect/>
        </a:gradFill>
      </p:bgPr>
    </p:bg>
    <p:spTree>
      <p:nvGrpSpPr>
        <p:cNvPr id="793" name="Shape 793"/>
        <p:cNvGrpSpPr/>
        <p:nvPr/>
      </p:nvGrpSpPr>
      <p:grpSpPr>
        <a:xfrm>
          <a:off x="0" y="0"/>
          <a:ext cx="0" cy="0"/>
          <a:chOff x="0" y="0"/>
          <a:chExt cx="0" cy="0"/>
        </a:xfrm>
      </p:grpSpPr>
      <p:sp>
        <p:nvSpPr>
          <p:cNvPr id="794" name="Google Shape;794;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5" name="Google Shape;79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96" name="Google Shape;796;p4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97" name="Google Shape;797;p4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Light)">
  <p:cSld name="SECTION_TITLE_AND_DESCRIPTION">
    <p:spTree>
      <p:nvGrpSpPr>
        <p:cNvPr id="798" name="Shape 798"/>
        <p:cNvGrpSpPr/>
        <p:nvPr/>
      </p:nvGrpSpPr>
      <p:grpSpPr>
        <a:xfrm>
          <a:off x="0" y="0"/>
          <a:ext cx="0" cy="0"/>
          <a:chOff x="0" y="0"/>
          <a:chExt cx="0" cy="0"/>
        </a:xfrm>
      </p:grpSpPr>
      <p:sp>
        <p:nvSpPr>
          <p:cNvPr id="799" name="Google Shape;799;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algn="ctr">
              <a:spcBef>
                <a:spcPts val="0"/>
              </a:spcBef>
              <a:spcAft>
                <a:spcPts val="0"/>
              </a:spcAft>
              <a:buClr>
                <a:srgbClr val="20134D"/>
              </a:buClr>
              <a:buSzPts val="2400"/>
              <a:buNone/>
              <a:defRPr sz="2400">
                <a:solidFill>
                  <a:srgbClr val="20134D"/>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1" name="Google Shape;801;p48"/>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2" name="Google Shape;80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03" name="Google Shape;803;p4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04" name="Google Shape;804;p48"/>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805" name="Google Shape;805;p48"/>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04800" lvl="1" marL="914400" rtl="0">
              <a:spcBef>
                <a:spcPts val="0"/>
              </a:spcBef>
              <a:spcAft>
                <a:spcPts val="0"/>
              </a:spcAft>
              <a:buClr>
                <a:schemeClr val="dk1"/>
              </a:buClr>
              <a:buSzPts val="1200"/>
              <a:buChar char="○"/>
              <a:defRPr>
                <a:solidFill>
                  <a:schemeClr val="dk1"/>
                </a:solidFill>
              </a:defRPr>
            </a:lvl2pPr>
            <a:lvl3pPr indent="-304800" lvl="2" marL="1371600" rtl="0">
              <a:spcBef>
                <a:spcPts val="0"/>
              </a:spcBef>
              <a:spcAft>
                <a:spcPts val="0"/>
              </a:spcAft>
              <a:buClr>
                <a:schemeClr val="dk1"/>
              </a:buClr>
              <a:buSzPts val="1200"/>
              <a:buChar char="■"/>
              <a:defRPr>
                <a:solidFill>
                  <a:schemeClr val="dk1"/>
                </a:solidFill>
              </a:defRPr>
            </a:lvl3pPr>
            <a:lvl4pPr indent="-304800" lvl="3" marL="1828800" rtl="0">
              <a:spcBef>
                <a:spcPts val="0"/>
              </a:spcBef>
              <a:spcAft>
                <a:spcPts val="0"/>
              </a:spcAft>
              <a:buClr>
                <a:schemeClr val="dk1"/>
              </a:buClr>
              <a:buSzPts val="1200"/>
              <a:buChar char="●"/>
              <a:defRPr>
                <a:solidFill>
                  <a:schemeClr val="dk1"/>
                </a:solidFill>
              </a:defRPr>
            </a:lvl4pPr>
            <a:lvl5pPr indent="-304800" lvl="4" marL="2286000" rtl="0">
              <a:spcBef>
                <a:spcPts val="0"/>
              </a:spcBef>
              <a:spcAft>
                <a:spcPts val="0"/>
              </a:spcAft>
              <a:buClr>
                <a:schemeClr val="dk1"/>
              </a:buClr>
              <a:buSzPts val="1200"/>
              <a:buChar char="○"/>
              <a:defRPr>
                <a:solidFill>
                  <a:schemeClr val="dk1"/>
                </a:solidFill>
              </a:defRPr>
            </a:lvl5pPr>
            <a:lvl6pPr indent="-304800" lvl="5" marL="2743200" rtl="0">
              <a:spcBef>
                <a:spcPts val="0"/>
              </a:spcBef>
              <a:spcAft>
                <a:spcPts val="0"/>
              </a:spcAft>
              <a:buClr>
                <a:schemeClr val="dk1"/>
              </a:buClr>
              <a:buSzPts val="1200"/>
              <a:buChar char="■"/>
              <a:defRPr>
                <a:solidFill>
                  <a:schemeClr val="dk1"/>
                </a:solidFill>
              </a:defRPr>
            </a:lvl6pPr>
            <a:lvl7pPr indent="-304800" lvl="6" marL="3200400" rtl="0">
              <a:spcBef>
                <a:spcPts val="0"/>
              </a:spcBef>
              <a:spcAft>
                <a:spcPts val="0"/>
              </a:spcAft>
              <a:buClr>
                <a:schemeClr val="dk1"/>
              </a:buClr>
              <a:buSzPts val="1200"/>
              <a:buChar char="●"/>
              <a:defRPr>
                <a:solidFill>
                  <a:schemeClr val="dk1"/>
                </a:solidFill>
              </a:defRPr>
            </a:lvl7pPr>
            <a:lvl8pPr indent="-304800" lvl="7" marL="3657600" rtl="0">
              <a:spcBef>
                <a:spcPts val="0"/>
              </a:spcBef>
              <a:spcAft>
                <a:spcPts val="0"/>
              </a:spcAft>
              <a:buClr>
                <a:schemeClr val="dk1"/>
              </a:buClr>
              <a:buSzPts val="1200"/>
              <a:buChar char="○"/>
              <a:defRPr>
                <a:solidFill>
                  <a:schemeClr val="dk1"/>
                </a:solidFill>
              </a:defRPr>
            </a:lvl8pPr>
            <a:lvl9pPr indent="-304800" lvl="8" marL="4114800" rtl="0">
              <a:spcBef>
                <a:spcPts val="0"/>
              </a:spcBef>
              <a:spcAft>
                <a:spcPts val="0"/>
              </a:spcAft>
              <a:buClr>
                <a:schemeClr val="dk1"/>
              </a:buClr>
              <a:buSzPts val="1200"/>
              <a:buChar char="■"/>
              <a:defRPr>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High Contrast)">
  <p:cSld name="SECTION_TITLE_AND_DESCRIPTION_1">
    <p:spTree>
      <p:nvGrpSpPr>
        <p:cNvPr id="806" name="Shape 806"/>
        <p:cNvGrpSpPr/>
        <p:nvPr/>
      </p:nvGrpSpPr>
      <p:grpSpPr>
        <a:xfrm>
          <a:off x="0" y="0"/>
          <a:ext cx="0" cy="0"/>
          <a:chOff x="0" y="0"/>
          <a:chExt cx="0" cy="0"/>
        </a:xfrm>
      </p:grpSpPr>
      <p:sp>
        <p:nvSpPr>
          <p:cNvPr id="807" name="Google Shape;807;p49"/>
          <p:cNvSpPr/>
          <p:nvPr/>
        </p:nvSpPr>
        <p:spPr>
          <a:xfrm>
            <a:off x="4572000" y="-125"/>
            <a:ext cx="4572000" cy="5143500"/>
          </a:xfrm>
          <a:prstGeom prst="rect">
            <a:avLst/>
          </a:prstGeom>
          <a:gradFill>
            <a:gsLst>
              <a:gs pos="0">
                <a:srgbClr val="585567"/>
              </a:gs>
              <a:gs pos="100000">
                <a:srgbClr val="312E34"/>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Clr>
                <a:srgbClr val="20134D"/>
              </a:buClr>
              <a:buSzPts val="2400"/>
              <a:buNone/>
              <a:defRPr sz="2400">
                <a:solidFill>
                  <a:srgbClr val="20134D"/>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9" name="Google Shape;809;p49"/>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10" name="Google Shape;81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1" name="Google Shape;811;p4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12" name="Google Shape;812;p49"/>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813" name="Google Shape;813;p49"/>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Dark)">
  <p:cSld name="SECTION_TITLE_AND_DESCRIPTION_1_1">
    <p:bg>
      <p:bgPr>
        <a:solidFill>
          <a:srgbClr val="3E3943"/>
        </a:solidFill>
      </p:bgPr>
    </p:bg>
    <p:spTree>
      <p:nvGrpSpPr>
        <p:cNvPr id="814" name="Shape 814"/>
        <p:cNvGrpSpPr/>
        <p:nvPr/>
      </p:nvGrpSpPr>
      <p:grpSpPr>
        <a:xfrm>
          <a:off x="0" y="0"/>
          <a:ext cx="0" cy="0"/>
          <a:chOff x="0" y="0"/>
          <a:chExt cx="0" cy="0"/>
        </a:xfrm>
      </p:grpSpPr>
      <p:sp>
        <p:nvSpPr>
          <p:cNvPr id="815" name="Google Shape;815;p50"/>
          <p:cNvSpPr/>
          <p:nvPr/>
        </p:nvSpPr>
        <p:spPr>
          <a:xfrm>
            <a:off x="4572000" y="-125"/>
            <a:ext cx="4572000" cy="51435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17" name="Google Shape;817;p50"/>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2"/>
              </a:buClr>
              <a:buSzPts val="1400"/>
              <a:buChar char="●"/>
              <a:defRPr>
                <a:solidFill>
                  <a:schemeClr val="lt2"/>
                </a:solidFill>
              </a:defRPr>
            </a:lvl1pPr>
            <a:lvl2pPr indent="-304800" lvl="1" marL="914400" rtl="0">
              <a:spcBef>
                <a:spcPts val="0"/>
              </a:spcBef>
              <a:spcAft>
                <a:spcPts val="0"/>
              </a:spcAft>
              <a:buClr>
                <a:schemeClr val="lt2"/>
              </a:buClr>
              <a:buSzPts val="1200"/>
              <a:buChar char="○"/>
              <a:defRPr>
                <a:solidFill>
                  <a:schemeClr val="lt2"/>
                </a:solidFill>
              </a:defRPr>
            </a:lvl2pPr>
            <a:lvl3pPr indent="-304800" lvl="2" marL="1371600" rtl="0">
              <a:spcBef>
                <a:spcPts val="0"/>
              </a:spcBef>
              <a:spcAft>
                <a:spcPts val="0"/>
              </a:spcAft>
              <a:buClr>
                <a:schemeClr val="lt2"/>
              </a:buClr>
              <a:buSzPts val="1200"/>
              <a:buChar char="■"/>
              <a:defRPr>
                <a:solidFill>
                  <a:schemeClr val="lt2"/>
                </a:solidFill>
              </a:defRPr>
            </a:lvl3pPr>
            <a:lvl4pPr indent="-304800" lvl="3" marL="1828800" rtl="0">
              <a:spcBef>
                <a:spcPts val="0"/>
              </a:spcBef>
              <a:spcAft>
                <a:spcPts val="0"/>
              </a:spcAft>
              <a:buClr>
                <a:schemeClr val="lt2"/>
              </a:buClr>
              <a:buSzPts val="1200"/>
              <a:buChar char="●"/>
              <a:defRPr>
                <a:solidFill>
                  <a:schemeClr val="lt2"/>
                </a:solidFill>
              </a:defRPr>
            </a:lvl4pPr>
            <a:lvl5pPr indent="-304800" lvl="4" marL="2286000" rtl="0">
              <a:spcBef>
                <a:spcPts val="0"/>
              </a:spcBef>
              <a:spcAft>
                <a:spcPts val="0"/>
              </a:spcAft>
              <a:buClr>
                <a:schemeClr val="lt2"/>
              </a:buClr>
              <a:buSzPts val="1200"/>
              <a:buChar char="○"/>
              <a:defRPr>
                <a:solidFill>
                  <a:schemeClr val="lt2"/>
                </a:solidFill>
              </a:defRPr>
            </a:lvl5pPr>
            <a:lvl6pPr indent="-304800" lvl="5" marL="2743200" rtl="0">
              <a:spcBef>
                <a:spcPts val="0"/>
              </a:spcBef>
              <a:spcAft>
                <a:spcPts val="0"/>
              </a:spcAft>
              <a:buClr>
                <a:schemeClr val="lt2"/>
              </a:buClr>
              <a:buSzPts val="1200"/>
              <a:buChar char="■"/>
              <a:defRPr>
                <a:solidFill>
                  <a:schemeClr val="lt2"/>
                </a:solidFill>
              </a:defRPr>
            </a:lvl6pPr>
            <a:lvl7pPr indent="-304800" lvl="6" marL="3200400" rtl="0">
              <a:spcBef>
                <a:spcPts val="0"/>
              </a:spcBef>
              <a:spcAft>
                <a:spcPts val="0"/>
              </a:spcAft>
              <a:buClr>
                <a:schemeClr val="lt2"/>
              </a:buClr>
              <a:buSzPts val="1200"/>
              <a:buChar char="●"/>
              <a:defRPr>
                <a:solidFill>
                  <a:schemeClr val="lt2"/>
                </a:solidFill>
              </a:defRPr>
            </a:lvl7pPr>
            <a:lvl8pPr indent="-304800" lvl="7" marL="3657600" rtl="0">
              <a:spcBef>
                <a:spcPts val="0"/>
              </a:spcBef>
              <a:spcAft>
                <a:spcPts val="0"/>
              </a:spcAft>
              <a:buClr>
                <a:schemeClr val="lt2"/>
              </a:buClr>
              <a:buSzPts val="1200"/>
              <a:buChar char="○"/>
              <a:defRPr>
                <a:solidFill>
                  <a:schemeClr val="lt2"/>
                </a:solidFill>
              </a:defRPr>
            </a:lvl8pPr>
            <a:lvl9pPr indent="-304800" lvl="8" marL="4114800" rtl="0">
              <a:spcBef>
                <a:spcPts val="0"/>
              </a:spcBef>
              <a:spcAft>
                <a:spcPts val="0"/>
              </a:spcAft>
              <a:buClr>
                <a:schemeClr val="lt2"/>
              </a:buClr>
              <a:buSzPts val="1200"/>
              <a:buChar char="■"/>
              <a:defRPr>
                <a:solidFill>
                  <a:schemeClr val="lt2"/>
                </a:solidFill>
              </a:defRPr>
            </a:lvl9pPr>
          </a:lstStyle>
          <a:p/>
        </p:txBody>
      </p:sp>
      <p:sp>
        <p:nvSpPr>
          <p:cNvPr id="818" name="Google Shape;81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9" name="Google Shape;819;p5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20" name="Google Shape;820;p50"/>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50"/>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822" name="Google Shape;822;p50"/>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23" name="Google Shape;823;p5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Light)">
  <p:cSld name="TITLE_1_2_1_2">
    <p:spTree>
      <p:nvGrpSpPr>
        <p:cNvPr id="78" name="Shape 78"/>
        <p:cNvGrpSpPr/>
        <p:nvPr/>
      </p:nvGrpSpPr>
      <p:grpSpPr>
        <a:xfrm>
          <a:off x="0" y="0"/>
          <a:ext cx="0" cy="0"/>
          <a:chOff x="0" y="0"/>
          <a:chExt cx="0" cy="0"/>
        </a:xfrm>
      </p:grpSpPr>
      <p:sp>
        <p:nvSpPr>
          <p:cNvPr id="79" name="Google Shape;7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6"/>
          <p:cNvPicPr preferRelativeResize="0"/>
          <p:nvPr/>
        </p:nvPicPr>
        <p:blipFill>
          <a:blip r:embed="rId2">
            <a:alphaModFix amt="42000"/>
          </a:blip>
          <a:stretch>
            <a:fillRect/>
          </a:stretch>
        </p:blipFill>
        <p:spPr>
          <a:xfrm rot="408873">
            <a:off x="-2686079" y="-3971644"/>
            <a:ext cx="10793951" cy="11219897"/>
          </a:xfrm>
          <a:prstGeom prst="rect">
            <a:avLst/>
          </a:prstGeom>
          <a:noFill/>
          <a:ln>
            <a:noFill/>
          </a:ln>
        </p:spPr>
      </p:pic>
      <p:pic>
        <p:nvPicPr>
          <p:cNvPr id="81" name="Google Shape;81;p6"/>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2" name="Google Shape;82;p6"/>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83" name="Google Shape;83;p6"/>
          <p:cNvSpPr txBox="1"/>
          <p:nvPr/>
        </p:nvSpPr>
        <p:spPr>
          <a:xfrm>
            <a:off x="2905038" y="1912950"/>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latin typeface="Helvetica Neue Light"/>
                <a:ea typeface="Helvetica Neue Light"/>
                <a:cs typeface="Helvetica Neue Light"/>
                <a:sym typeface="Helvetica Neue Light"/>
              </a:rPr>
              <a:t>Thank you</a:t>
            </a:r>
            <a:endParaRPr sz="3400">
              <a:latin typeface="Helvetica Neue Light"/>
              <a:ea typeface="Helvetica Neue Light"/>
              <a:cs typeface="Helvetica Neue Light"/>
              <a:sym typeface="Helvetica Neue Light"/>
            </a:endParaRPr>
          </a:p>
        </p:txBody>
      </p:sp>
      <p:sp>
        <p:nvSpPr>
          <p:cNvPr id="84" name="Google Shape;84;p6"/>
          <p:cNvSpPr txBox="1"/>
          <p:nvPr/>
        </p:nvSpPr>
        <p:spPr>
          <a:xfrm>
            <a:off x="2624100" y="2522550"/>
            <a:ext cx="3895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Helvetica Neue Light"/>
                <a:ea typeface="Helvetica Neue Light"/>
                <a:cs typeface="Helvetica Neue Light"/>
                <a:sym typeface="Helvetica Neue Light"/>
              </a:rPr>
              <a:t>We welcome any and all questions or feedback at this time.</a:t>
            </a:r>
            <a:endParaRPr sz="1700">
              <a:latin typeface="Helvetica Neue Light"/>
              <a:ea typeface="Helvetica Neue Light"/>
              <a:cs typeface="Helvetica Neue Light"/>
              <a:sym typeface="Helvetica Neue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IG_NUMBER">
    <p:bg>
      <p:bgPr>
        <a:gradFill>
          <a:gsLst>
            <a:gs pos="0">
              <a:schemeClr val="lt1"/>
            </a:gs>
            <a:gs pos="41000">
              <a:schemeClr val="lt1"/>
            </a:gs>
            <a:gs pos="100000">
              <a:srgbClr val="D9D9D9"/>
            </a:gs>
          </a:gsLst>
          <a:path path="circle">
            <a:fillToRect b="50%" l="50%" r="50%" t="50%"/>
          </a:path>
          <a:tileRect/>
        </a:gradFill>
      </p:bgPr>
    </p:bg>
    <p:spTree>
      <p:nvGrpSpPr>
        <p:cNvPr id="824" name="Shape 824"/>
        <p:cNvGrpSpPr/>
        <p:nvPr/>
      </p:nvGrpSpPr>
      <p:grpSpPr>
        <a:xfrm>
          <a:off x="0" y="0"/>
          <a:ext cx="0" cy="0"/>
          <a:chOff x="0" y="0"/>
          <a:chExt cx="0" cy="0"/>
        </a:xfrm>
      </p:grpSpPr>
      <p:sp>
        <p:nvSpPr>
          <p:cNvPr id="825" name="Google Shape;825;p51"/>
          <p:cNvSpPr txBox="1"/>
          <p:nvPr>
            <p:ph hasCustomPrompt="1" type="title"/>
          </p:nvPr>
        </p:nvSpPr>
        <p:spPr>
          <a:xfrm>
            <a:off x="200850" y="953725"/>
            <a:ext cx="31173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134D"/>
              </a:buClr>
              <a:buSzPts val="6400"/>
              <a:buNone/>
              <a:defRPr sz="6400">
                <a:solidFill>
                  <a:srgbClr val="20134D"/>
                </a:solidFill>
              </a:defRPr>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r>
              <a:t>xx%</a:t>
            </a:r>
          </a:p>
        </p:txBody>
      </p:sp>
      <p:sp>
        <p:nvSpPr>
          <p:cNvPr id="826" name="Google Shape;82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7" name="Google Shape;827;p51"/>
          <p:cNvSpPr txBox="1"/>
          <p:nvPr>
            <p:ph hasCustomPrompt="1" idx="2" type="title"/>
          </p:nvPr>
        </p:nvSpPr>
        <p:spPr>
          <a:xfrm>
            <a:off x="30133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828" name="Google Shape;828;p51"/>
          <p:cNvSpPr txBox="1"/>
          <p:nvPr>
            <p:ph hasCustomPrompt="1" idx="3" type="title"/>
          </p:nvPr>
        </p:nvSpPr>
        <p:spPr>
          <a:xfrm>
            <a:off x="5825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523F93"/>
              </a:buClr>
              <a:buSzPts val="6400"/>
              <a:buNone/>
              <a:defRPr sz="6400">
                <a:solidFill>
                  <a:srgbClr val="523F9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829" name="Google Shape;829;p51"/>
          <p:cNvSpPr txBox="1"/>
          <p:nvPr>
            <p:ph idx="1" type="subTitle"/>
          </p:nvPr>
        </p:nvSpPr>
        <p:spPr>
          <a:xfrm>
            <a:off x="479450" y="2701800"/>
            <a:ext cx="2408100" cy="5550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20134D"/>
              </a:buClr>
              <a:buSzPts val="1400"/>
              <a:buNone/>
              <a:defRPr b="1">
                <a:solidFill>
                  <a:srgbClr val="20134D"/>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30" name="Google Shape;830;p51"/>
          <p:cNvSpPr txBox="1"/>
          <p:nvPr>
            <p:ph idx="4" type="subTitle"/>
          </p:nvPr>
        </p:nvSpPr>
        <p:spPr>
          <a:xfrm>
            <a:off x="33679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1"/>
              </a:buClr>
              <a:buSzPts val="1400"/>
              <a:buNone/>
              <a:defRPr b="1">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831" name="Google Shape;831;p51"/>
          <p:cNvSpPr txBox="1"/>
          <p:nvPr>
            <p:ph idx="5" type="subTitle"/>
          </p:nvPr>
        </p:nvSpPr>
        <p:spPr>
          <a:xfrm>
            <a:off x="6180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23F93"/>
              </a:buClr>
              <a:buSzPts val="1400"/>
              <a:buNone/>
              <a:defRPr b="1">
                <a:solidFill>
                  <a:srgbClr val="523F93"/>
                </a:solidFill>
              </a:defRPr>
            </a:lvl1pPr>
            <a:lvl2pPr lvl="1" rtl="0">
              <a:spcBef>
                <a:spcPts val="0"/>
              </a:spcBef>
              <a:spcAft>
                <a:spcPts val="0"/>
              </a:spcAft>
              <a:buClr>
                <a:srgbClr val="523F93"/>
              </a:buClr>
              <a:buSzPts val="1200"/>
              <a:buNone/>
              <a:defRPr>
                <a:solidFill>
                  <a:srgbClr val="523F93"/>
                </a:solidFill>
              </a:defRPr>
            </a:lvl2pPr>
            <a:lvl3pPr lvl="2" rtl="0">
              <a:spcBef>
                <a:spcPts val="0"/>
              </a:spcBef>
              <a:spcAft>
                <a:spcPts val="0"/>
              </a:spcAft>
              <a:buClr>
                <a:srgbClr val="523F93"/>
              </a:buClr>
              <a:buSzPts val="1200"/>
              <a:buNone/>
              <a:defRPr>
                <a:solidFill>
                  <a:srgbClr val="523F93"/>
                </a:solidFill>
              </a:defRPr>
            </a:lvl3pPr>
            <a:lvl4pPr lvl="3" rtl="0">
              <a:spcBef>
                <a:spcPts val="0"/>
              </a:spcBef>
              <a:spcAft>
                <a:spcPts val="0"/>
              </a:spcAft>
              <a:buClr>
                <a:srgbClr val="523F93"/>
              </a:buClr>
              <a:buSzPts val="1200"/>
              <a:buNone/>
              <a:defRPr>
                <a:solidFill>
                  <a:srgbClr val="523F93"/>
                </a:solidFill>
              </a:defRPr>
            </a:lvl4pPr>
            <a:lvl5pPr lvl="4" rtl="0">
              <a:spcBef>
                <a:spcPts val="0"/>
              </a:spcBef>
              <a:spcAft>
                <a:spcPts val="0"/>
              </a:spcAft>
              <a:buClr>
                <a:srgbClr val="523F93"/>
              </a:buClr>
              <a:buSzPts val="1200"/>
              <a:buNone/>
              <a:defRPr>
                <a:solidFill>
                  <a:srgbClr val="523F93"/>
                </a:solidFill>
              </a:defRPr>
            </a:lvl5pPr>
            <a:lvl6pPr lvl="5" rtl="0">
              <a:spcBef>
                <a:spcPts val="0"/>
              </a:spcBef>
              <a:spcAft>
                <a:spcPts val="0"/>
              </a:spcAft>
              <a:buClr>
                <a:srgbClr val="523F93"/>
              </a:buClr>
              <a:buSzPts val="1200"/>
              <a:buNone/>
              <a:defRPr>
                <a:solidFill>
                  <a:srgbClr val="523F93"/>
                </a:solidFill>
              </a:defRPr>
            </a:lvl6pPr>
            <a:lvl7pPr lvl="6" rtl="0">
              <a:spcBef>
                <a:spcPts val="0"/>
              </a:spcBef>
              <a:spcAft>
                <a:spcPts val="0"/>
              </a:spcAft>
              <a:buClr>
                <a:srgbClr val="523F93"/>
              </a:buClr>
              <a:buSzPts val="1200"/>
              <a:buNone/>
              <a:defRPr>
                <a:solidFill>
                  <a:srgbClr val="523F93"/>
                </a:solidFill>
              </a:defRPr>
            </a:lvl7pPr>
            <a:lvl8pPr lvl="7" rtl="0">
              <a:spcBef>
                <a:spcPts val="0"/>
              </a:spcBef>
              <a:spcAft>
                <a:spcPts val="0"/>
              </a:spcAft>
              <a:buClr>
                <a:srgbClr val="523F93"/>
              </a:buClr>
              <a:buSzPts val="1200"/>
              <a:buNone/>
              <a:defRPr>
                <a:solidFill>
                  <a:srgbClr val="523F93"/>
                </a:solidFill>
              </a:defRPr>
            </a:lvl8pPr>
            <a:lvl9pPr lvl="8" rtl="0">
              <a:spcBef>
                <a:spcPts val="0"/>
              </a:spcBef>
              <a:spcAft>
                <a:spcPts val="0"/>
              </a:spcAft>
              <a:buClr>
                <a:srgbClr val="523F93"/>
              </a:buClr>
              <a:buSzPts val="1200"/>
              <a:buNone/>
              <a:defRPr>
                <a:solidFill>
                  <a:srgbClr val="523F93"/>
                </a:solidFill>
              </a:defRPr>
            </a:lvl9pPr>
          </a:lstStyle>
          <a:p/>
        </p:txBody>
      </p:sp>
      <p:sp>
        <p:nvSpPr>
          <p:cNvPr id="832" name="Google Shape;832;p51"/>
          <p:cNvSpPr txBox="1"/>
          <p:nvPr>
            <p:ph idx="6" type="title"/>
          </p:nvPr>
        </p:nvSpPr>
        <p:spPr>
          <a:xfrm>
            <a:off x="1727700" y="327025"/>
            <a:ext cx="5688600" cy="634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1pPr>
            <a:lvl2pPr lvl="1"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2pPr>
            <a:lvl3pPr lvl="2"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3pPr>
            <a:lvl4pPr lvl="3"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4pPr>
            <a:lvl5pPr lvl="4"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5pPr>
            <a:lvl6pPr lvl="5"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6pPr>
            <a:lvl7pPr lvl="6"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7pPr>
            <a:lvl8pPr lvl="7"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8pPr>
            <a:lvl9pPr lvl="8"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dark)">
  <p:cSld name="BIG_NUMBER_1">
    <p:bg>
      <p:bgPr>
        <a:solidFill>
          <a:srgbClr val="373540"/>
        </a:solidFill>
      </p:bgPr>
    </p:bg>
    <p:spTree>
      <p:nvGrpSpPr>
        <p:cNvPr id="833" name="Shape 833"/>
        <p:cNvGrpSpPr/>
        <p:nvPr/>
      </p:nvGrpSpPr>
      <p:grpSpPr>
        <a:xfrm>
          <a:off x="0" y="0"/>
          <a:ext cx="0" cy="0"/>
          <a:chOff x="0" y="0"/>
          <a:chExt cx="0" cy="0"/>
        </a:xfrm>
      </p:grpSpPr>
      <p:sp>
        <p:nvSpPr>
          <p:cNvPr id="834" name="Google Shape;834;p52"/>
          <p:cNvSpPr/>
          <p:nvPr/>
        </p:nvSpPr>
        <p:spPr>
          <a:xfrm>
            <a:off x="0" y="-9900"/>
            <a:ext cx="9144000" cy="11001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txBox="1"/>
          <p:nvPr>
            <p:ph hasCustomPrompt="1" type="title"/>
          </p:nvPr>
        </p:nvSpPr>
        <p:spPr>
          <a:xfrm>
            <a:off x="200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D9D2E9"/>
              </a:buClr>
              <a:buSzPts val="6400"/>
              <a:buNone/>
              <a:defRPr sz="6400">
                <a:solidFill>
                  <a:srgbClr val="D9D2E9"/>
                </a:solidFill>
              </a:defRPr>
            </a:lvl1pPr>
            <a:lvl2pPr lvl="1" rtl="0" algn="ctr">
              <a:spcBef>
                <a:spcPts val="0"/>
              </a:spcBef>
              <a:spcAft>
                <a:spcPts val="0"/>
              </a:spcAft>
              <a:buClr>
                <a:srgbClr val="D9D2E9"/>
              </a:buClr>
              <a:buSzPts val="6400"/>
              <a:buNone/>
              <a:defRPr sz="6400">
                <a:solidFill>
                  <a:srgbClr val="D9D2E9"/>
                </a:solidFill>
              </a:defRPr>
            </a:lvl2pPr>
            <a:lvl3pPr lvl="2" rtl="0" algn="ctr">
              <a:spcBef>
                <a:spcPts val="0"/>
              </a:spcBef>
              <a:spcAft>
                <a:spcPts val="0"/>
              </a:spcAft>
              <a:buClr>
                <a:srgbClr val="D9D2E9"/>
              </a:buClr>
              <a:buSzPts val="6400"/>
              <a:buNone/>
              <a:defRPr sz="6400">
                <a:solidFill>
                  <a:srgbClr val="D9D2E9"/>
                </a:solidFill>
              </a:defRPr>
            </a:lvl3pPr>
            <a:lvl4pPr lvl="3" rtl="0" algn="ctr">
              <a:spcBef>
                <a:spcPts val="0"/>
              </a:spcBef>
              <a:spcAft>
                <a:spcPts val="0"/>
              </a:spcAft>
              <a:buClr>
                <a:srgbClr val="D9D2E9"/>
              </a:buClr>
              <a:buSzPts val="6400"/>
              <a:buNone/>
              <a:defRPr sz="6400">
                <a:solidFill>
                  <a:srgbClr val="D9D2E9"/>
                </a:solidFill>
              </a:defRPr>
            </a:lvl4pPr>
            <a:lvl5pPr lvl="4" rtl="0" algn="ctr">
              <a:spcBef>
                <a:spcPts val="0"/>
              </a:spcBef>
              <a:spcAft>
                <a:spcPts val="0"/>
              </a:spcAft>
              <a:buClr>
                <a:srgbClr val="D9D2E9"/>
              </a:buClr>
              <a:buSzPts val="6400"/>
              <a:buNone/>
              <a:defRPr sz="6400">
                <a:solidFill>
                  <a:srgbClr val="D9D2E9"/>
                </a:solidFill>
              </a:defRPr>
            </a:lvl5pPr>
            <a:lvl6pPr lvl="5" rtl="0" algn="ctr">
              <a:spcBef>
                <a:spcPts val="0"/>
              </a:spcBef>
              <a:spcAft>
                <a:spcPts val="0"/>
              </a:spcAft>
              <a:buClr>
                <a:srgbClr val="D9D2E9"/>
              </a:buClr>
              <a:buSzPts val="6400"/>
              <a:buNone/>
              <a:defRPr sz="6400">
                <a:solidFill>
                  <a:srgbClr val="D9D2E9"/>
                </a:solidFill>
              </a:defRPr>
            </a:lvl6pPr>
            <a:lvl7pPr lvl="6" rtl="0" algn="ctr">
              <a:spcBef>
                <a:spcPts val="0"/>
              </a:spcBef>
              <a:spcAft>
                <a:spcPts val="0"/>
              </a:spcAft>
              <a:buClr>
                <a:srgbClr val="D9D2E9"/>
              </a:buClr>
              <a:buSzPts val="6400"/>
              <a:buNone/>
              <a:defRPr sz="6400">
                <a:solidFill>
                  <a:srgbClr val="D9D2E9"/>
                </a:solidFill>
              </a:defRPr>
            </a:lvl7pPr>
            <a:lvl8pPr lvl="7" rtl="0" algn="ctr">
              <a:spcBef>
                <a:spcPts val="0"/>
              </a:spcBef>
              <a:spcAft>
                <a:spcPts val="0"/>
              </a:spcAft>
              <a:buClr>
                <a:srgbClr val="D9D2E9"/>
              </a:buClr>
              <a:buSzPts val="6400"/>
              <a:buNone/>
              <a:defRPr sz="6400">
                <a:solidFill>
                  <a:srgbClr val="D9D2E9"/>
                </a:solidFill>
              </a:defRPr>
            </a:lvl8pPr>
            <a:lvl9pPr lvl="8" rtl="0" algn="ctr">
              <a:spcBef>
                <a:spcPts val="0"/>
              </a:spcBef>
              <a:spcAft>
                <a:spcPts val="0"/>
              </a:spcAft>
              <a:buClr>
                <a:srgbClr val="D9D2E9"/>
              </a:buClr>
              <a:buSzPts val="6400"/>
              <a:buNone/>
              <a:defRPr sz="6400">
                <a:solidFill>
                  <a:srgbClr val="D9D2E9"/>
                </a:solidFill>
              </a:defRPr>
            </a:lvl9pPr>
          </a:lstStyle>
          <a:p>
            <a:r>
              <a:t>xx%</a:t>
            </a:r>
          </a:p>
        </p:txBody>
      </p:sp>
      <p:sp>
        <p:nvSpPr>
          <p:cNvPr id="836" name="Google Shape;83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7" name="Google Shape;837;p52"/>
          <p:cNvSpPr txBox="1"/>
          <p:nvPr>
            <p:ph hasCustomPrompt="1" idx="2" type="title"/>
          </p:nvPr>
        </p:nvSpPr>
        <p:spPr>
          <a:xfrm>
            <a:off x="30133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400"/>
              <a:buNone/>
              <a:defRPr sz="6400">
                <a:solidFill>
                  <a:schemeClr val="lt1"/>
                </a:solidFill>
              </a:defRPr>
            </a:lvl1pPr>
            <a:lvl2pPr lvl="1" rtl="0" algn="ctr">
              <a:spcBef>
                <a:spcPts val="0"/>
              </a:spcBef>
              <a:spcAft>
                <a:spcPts val="0"/>
              </a:spcAft>
              <a:buClr>
                <a:schemeClr val="lt1"/>
              </a:buClr>
              <a:buSzPts val="6400"/>
              <a:buNone/>
              <a:defRPr sz="6400">
                <a:solidFill>
                  <a:schemeClr val="lt1"/>
                </a:solidFill>
              </a:defRPr>
            </a:lvl2pPr>
            <a:lvl3pPr lvl="2" rtl="0" algn="ctr">
              <a:spcBef>
                <a:spcPts val="0"/>
              </a:spcBef>
              <a:spcAft>
                <a:spcPts val="0"/>
              </a:spcAft>
              <a:buClr>
                <a:schemeClr val="lt1"/>
              </a:buClr>
              <a:buSzPts val="6400"/>
              <a:buNone/>
              <a:defRPr sz="6400">
                <a:solidFill>
                  <a:schemeClr val="lt1"/>
                </a:solidFill>
              </a:defRPr>
            </a:lvl3pPr>
            <a:lvl4pPr lvl="3" rtl="0" algn="ctr">
              <a:spcBef>
                <a:spcPts val="0"/>
              </a:spcBef>
              <a:spcAft>
                <a:spcPts val="0"/>
              </a:spcAft>
              <a:buClr>
                <a:schemeClr val="lt1"/>
              </a:buClr>
              <a:buSzPts val="6400"/>
              <a:buNone/>
              <a:defRPr sz="6400">
                <a:solidFill>
                  <a:schemeClr val="lt1"/>
                </a:solidFill>
              </a:defRPr>
            </a:lvl4pPr>
            <a:lvl5pPr lvl="4" rtl="0" algn="ctr">
              <a:spcBef>
                <a:spcPts val="0"/>
              </a:spcBef>
              <a:spcAft>
                <a:spcPts val="0"/>
              </a:spcAft>
              <a:buClr>
                <a:schemeClr val="lt1"/>
              </a:buClr>
              <a:buSzPts val="6400"/>
              <a:buNone/>
              <a:defRPr sz="6400">
                <a:solidFill>
                  <a:schemeClr val="lt1"/>
                </a:solidFill>
              </a:defRPr>
            </a:lvl5pPr>
            <a:lvl6pPr lvl="5" rtl="0" algn="ctr">
              <a:spcBef>
                <a:spcPts val="0"/>
              </a:spcBef>
              <a:spcAft>
                <a:spcPts val="0"/>
              </a:spcAft>
              <a:buClr>
                <a:schemeClr val="lt1"/>
              </a:buClr>
              <a:buSzPts val="6400"/>
              <a:buNone/>
              <a:defRPr sz="6400">
                <a:solidFill>
                  <a:schemeClr val="lt1"/>
                </a:solidFill>
              </a:defRPr>
            </a:lvl6pPr>
            <a:lvl7pPr lvl="6" rtl="0" algn="ctr">
              <a:spcBef>
                <a:spcPts val="0"/>
              </a:spcBef>
              <a:spcAft>
                <a:spcPts val="0"/>
              </a:spcAft>
              <a:buClr>
                <a:schemeClr val="lt1"/>
              </a:buClr>
              <a:buSzPts val="6400"/>
              <a:buNone/>
              <a:defRPr sz="6400">
                <a:solidFill>
                  <a:schemeClr val="lt1"/>
                </a:solidFill>
              </a:defRPr>
            </a:lvl7pPr>
            <a:lvl8pPr lvl="7" rtl="0" algn="ctr">
              <a:spcBef>
                <a:spcPts val="0"/>
              </a:spcBef>
              <a:spcAft>
                <a:spcPts val="0"/>
              </a:spcAft>
              <a:buClr>
                <a:schemeClr val="lt1"/>
              </a:buClr>
              <a:buSzPts val="6400"/>
              <a:buNone/>
              <a:defRPr sz="6400">
                <a:solidFill>
                  <a:schemeClr val="lt1"/>
                </a:solidFill>
              </a:defRPr>
            </a:lvl8pPr>
            <a:lvl9pPr lvl="8" rtl="0" algn="ctr">
              <a:spcBef>
                <a:spcPts val="0"/>
              </a:spcBef>
              <a:spcAft>
                <a:spcPts val="0"/>
              </a:spcAft>
              <a:buClr>
                <a:schemeClr val="lt1"/>
              </a:buClr>
              <a:buSzPts val="6400"/>
              <a:buNone/>
              <a:defRPr sz="6400">
                <a:solidFill>
                  <a:schemeClr val="lt1"/>
                </a:solidFill>
              </a:defRPr>
            </a:lvl9pPr>
          </a:lstStyle>
          <a:p>
            <a:r>
              <a:t>xx%</a:t>
            </a:r>
          </a:p>
        </p:txBody>
      </p:sp>
      <p:sp>
        <p:nvSpPr>
          <p:cNvPr id="838" name="Google Shape;838;p52"/>
          <p:cNvSpPr txBox="1"/>
          <p:nvPr>
            <p:ph hasCustomPrompt="1" idx="3" type="title"/>
          </p:nvPr>
        </p:nvSpPr>
        <p:spPr>
          <a:xfrm>
            <a:off x="5825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FCE5CD"/>
              </a:buClr>
              <a:buSzPts val="6400"/>
              <a:buNone/>
              <a:defRPr sz="6400">
                <a:solidFill>
                  <a:srgbClr val="FCE5CD"/>
                </a:solidFill>
              </a:defRPr>
            </a:lvl1pPr>
            <a:lvl2pPr lvl="1" rtl="0" algn="ctr">
              <a:spcBef>
                <a:spcPts val="0"/>
              </a:spcBef>
              <a:spcAft>
                <a:spcPts val="0"/>
              </a:spcAft>
              <a:buClr>
                <a:srgbClr val="FCE5CD"/>
              </a:buClr>
              <a:buSzPts val="6400"/>
              <a:buNone/>
              <a:defRPr sz="6400">
                <a:solidFill>
                  <a:srgbClr val="FCE5CD"/>
                </a:solidFill>
              </a:defRPr>
            </a:lvl2pPr>
            <a:lvl3pPr lvl="2" rtl="0" algn="ctr">
              <a:spcBef>
                <a:spcPts val="0"/>
              </a:spcBef>
              <a:spcAft>
                <a:spcPts val="0"/>
              </a:spcAft>
              <a:buClr>
                <a:srgbClr val="FCE5CD"/>
              </a:buClr>
              <a:buSzPts val="6400"/>
              <a:buNone/>
              <a:defRPr sz="6400">
                <a:solidFill>
                  <a:srgbClr val="FCE5CD"/>
                </a:solidFill>
              </a:defRPr>
            </a:lvl3pPr>
            <a:lvl4pPr lvl="3" rtl="0" algn="ctr">
              <a:spcBef>
                <a:spcPts val="0"/>
              </a:spcBef>
              <a:spcAft>
                <a:spcPts val="0"/>
              </a:spcAft>
              <a:buClr>
                <a:srgbClr val="FCE5CD"/>
              </a:buClr>
              <a:buSzPts val="6400"/>
              <a:buNone/>
              <a:defRPr sz="6400">
                <a:solidFill>
                  <a:srgbClr val="FCE5CD"/>
                </a:solidFill>
              </a:defRPr>
            </a:lvl4pPr>
            <a:lvl5pPr lvl="4" rtl="0" algn="ctr">
              <a:spcBef>
                <a:spcPts val="0"/>
              </a:spcBef>
              <a:spcAft>
                <a:spcPts val="0"/>
              </a:spcAft>
              <a:buClr>
                <a:srgbClr val="FCE5CD"/>
              </a:buClr>
              <a:buSzPts val="6400"/>
              <a:buNone/>
              <a:defRPr sz="6400">
                <a:solidFill>
                  <a:srgbClr val="FCE5CD"/>
                </a:solidFill>
              </a:defRPr>
            </a:lvl5pPr>
            <a:lvl6pPr lvl="5" rtl="0" algn="ctr">
              <a:spcBef>
                <a:spcPts val="0"/>
              </a:spcBef>
              <a:spcAft>
                <a:spcPts val="0"/>
              </a:spcAft>
              <a:buClr>
                <a:srgbClr val="FCE5CD"/>
              </a:buClr>
              <a:buSzPts val="6400"/>
              <a:buNone/>
              <a:defRPr sz="6400">
                <a:solidFill>
                  <a:srgbClr val="FCE5CD"/>
                </a:solidFill>
              </a:defRPr>
            </a:lvl6pPr>
            <a:lvl7pPr lvl="6" rtl="0" algn="ctr">
              <a:spcBef>
                <a:spcPts val="0"/>
              </a:spcBef>
              <a:spcAft>
                <a:spcPts val="0"/>
              </a:spcAft>
              <a:buClr>
                <a:srgbClr val="FCE5CD"/>
              </a:buClr>
              <a:buSzPts val="6400"/>
              <a:buNone/>
              <a:defRPr sz="6400">
                <a:solidFill>
                  <a:srgbClr val="FCE5CD"/>
                </a:solidFill>
              </a:defRPr>
            </a:lvl7pPr>
            <a:lvl8pPr lvl="7" rtl="0" algn="ctr">
              <a:spcBef>
                <a:spcPts val="0"/>
              </a:spcBef>
              <a:spcAft>
                <a:spcPts val="0"/>
              </a:spcAft>
              <a:buClr>
                <a:srgbClr val="FCE5CD"/>
              </a:buClr>
              <a:buSzPts val="6400"/>
              <a:buNone/>
              <a:defRPr sz="6400">
                <a:solidFill>
                  <a:srgbClr val="FCE5CD"/>
                </a:solidFill>
              </a:defRPr>
            </a:lvl8pPr>
            <a:lvl9pPr lvl="8" rtl="0" algn="ctr">
              <a:spcBef>
                <a:spcPts val="0"/>
              </a:spcBef>
              <a:spcAft>
                <a:spcPts val="0"/>
              </a:spcAft>
              <a:buClr>
                <a:srgbClr val="FCE5CD"/>
              </a:buClr>
              <a:buSzPts val="6400"/>
              <a:buNone/>
              <a:defRPr sz="6400">
                <a:solidFill>
                  <a:srgbClr val="FCE5CD"/>
                </a:solidFill>
              </a:defRPr>
            </a:lvl9pPr>
          </a:lstStyle>
          <a:p>
            <a:r>
              <a:t>xx%</a:t>
            </a:r>
          </a:p>
        </p:txBody>
      </p:sp>
      <p:sp>
        <p:nvSpPr>
          <p:cNvPr id="839" name="Google Shape;839;p52"/>
          <p:cNvSpPr txBox="1"/>
          <p:nvPr>
            <p:ph idx="1" type="subTitle"/>
          </p:nvPr>
        </p:nvSpPr>
        <p:spPr>
          <a:xfrm>
            <a:off x="479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D9D2E9"/>
              </a:buClr>
              <a:buSzPts val="1400"/>
              <a:buNone/>
              <a:defRPr b="1">
                <a:solidFill>
                  <a:srgbClr val="D9D2E9"/>
                </a:solidFill>
              </a:defRPr>
            </a:lvl1pPr>
            <a:lvl2pPr lvl="1" rtl="0">
              <a:spcBef>
                <a:spcPts val="0"/>
              </a:spcBef>
              <a:spcAft>
                <a:spcPts val="0"/>
              </a:spcAft>
              <a:buClr>
                <a:srgbClr val="D9D2E9"/>
              </a:buClr>
              <a:buSzPts val="1200"/>
              <a:buNone/>
              <a:defRPr>
                <a:solidFill>
                  <a:srgbClr val="D9D2E9"/>
                </a:solidFill>
              </a:defRPr>
            </a:lvl2pPr>
            <a:lvl3pPr lvl="2" rtl="0">
              <a:spcBef>
                <a:spcPts val="0"/>
              </a:spcBef>
              <a:spcAft>
                <a:spcPts val="0"/>
              </a:spcAft>
              <a:buClr>
                <a:srgbClr val="D9D2E9"/>
              </a:buClr>
              <a:buSzPts val="1200"/>
              <a:buNone/>
              <a:defRPr>
                <a:solidFill>
                  <a:srgbClr val="D9D2E9"/>
                </a:solidFill>
              </a:defRPr>
            </a:lvl3pPr>
            <a:lvl4pPr lvl="3" rtl="0">
              <a:spcBef>
                <a:spcPts val="0"/>
              </a:spcBef>
              <a:spcAft>
                <a:spcPts val="0"/>
              </a:spcAft>
              <a:buClr>
                <a:srgbClr val="D9D2E9"/>
              </a:buClr>
              <a:buSzPts val="1200"/>
              <a:buNone/>
              <a:defRPr>
                <a:solidFill>
                  <a:srgbClr val="D9D2E9"/>
                </a:solidFill>
              </a:defRPr>
            </a:lvl4pPr>
            <a:lvl5pPr lvl="4" rtl="0">
              <a:spcBef>
                <a:spcPts val="0"/>
              </a:spcBef>
              <a:spcAft>
                <a:spcPts val="0"/>
              </a:spcAft>
              <a:buClr>
                <a:srgbClr val="D9D2E9"/>
              </a:buClr>
              <a:buSzPts val="1200"/>
              <a:buNone/>
              <a:defRPr>
                <a:solidFill>
                  <a:srgbClr val="D9D2E9"/>
                </a:solidFill>
              </a:defRPr>
            </a:lvl5pPr>
            <a:lvl6pPr lvl="5" rtl="0">
              <a:spcBef>
                <a:spcPts val="0"/>
              </a:spcBef>
              <a:spcAft>
                <a:spcPts val="0"/>
              </a:spcAft>
              <a:buClr>
                <a:srgbClr val="D9D2E9"/>
              </a:buClr>
              <a:buSzPts val="1200"/>
              <a:buNone/>
              <a:defRPr>
                <a:solidFill>
                  <a:srgbClr val="D9D2E9"/>
                </a:solidFill>
              </a:defRPr>
            </a:lvl6pPr>
            <a:lvl7pPr lvl="6" rtl="0">
              <a:spcBef>
                <a:spcPts val="0"/>
              </a:spcBef>
              <a:spcAft>
                <a:spcPts val="0"/>
              </a:spcAft>
              <a:buClr>
                <a:srgbClr val="D9D2E9"/>
              </a:buClr>
              <a:buSzPts val="1200"/>
              <a:buNone/>
              <a:defRPr>
                <a:solidFill>
                  <a:srgbClr val="D9D2E9"/>
                </a:solidFill>
              </a:defRPr>
            </a:lvl7pPr>
            <a:lvl8pPr lvl="7" rtl="0">
              <a:spcBef>
                <a:spcPts val="0"/>
              </a:spcBef>
              <a:spcAft>
                <a:spcPts val="0"/>
              </a:spcAft>
              <a:buClr>
                <a:srgbClr val="D9D2E9"/>
              </a:buClr>
              <a:buSzPts val="1200"/>
              <a:buNone/>
              <a:defRPr>
                <a:solidFill>
                  <a:srgbClr val="D9D2E9"/>
                </a:solidFill>
              </a:defRPr>
            </a:lvl8pPr>
            <a:lvl9pPr lvl="8" rtl="0">
              <a:spcBef>
                <a:spcPts val="0"/>
              </a:spcBef>
              <a:spcAft>
                <a:spcPts val="0"/>
              </a:spcAft>
              <a:buClr>
                <a:srgbClr val="D9D2E9"/>
              </a:buClr>
              <a:buSzPts val="1200"/>
              <a:buNone/>
              <a:defRPr>
                <a:solidFill>
                  <a:srgbClr val="D9D2E9"/>
                </a:solidFill>
              </a:defRPr>
            </a:lvl9pPr>
          </a:lstStyle>
          <a:p/>
        </p:txBody>
      </p:sp>
      <p:sp>
        <p:nvSpPr>
          <p:cNvPr id="840" name="Google Shape;840;p52"/>
          <p:cNvSpPr txBox="1"/>
          <p:nvPr>
            <p:ph idx="4" type="subTitle"/>
          </p:nvPr>
        </p:nvSpPr>
        <p:spPr>
          <a:xfrm>
            <a:off x="33679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b="1">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841" name="Google Shape;841;p52"/>
          <p:cNvSpPr txBox="1"/>
          <p:nvPr>
            <p:ph idx="5" type="subTitle"/>
          </p:nvPr>
        </p:nvSpPr>
        <p:spPr>
          <a:xfrm>
            <a:off x="6180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CE5CD"/>
              </a:buClr>
              <a:buSzPts val="1400"/>
              <a:buNone/>
              <a:defRPr b="1">
                <a:solidFill>
                  <a:srgbClr val="FCE5CD"/>
                </a:solidFill>
              </a:defRPr>
            </a:lvl1pPr>
            <a:lvl2pPr lvl="1" rtl="0">
              <a:spcBef>
                <a:spcPts val="0"/>
              </a:spcBef>
              <a:spcAft>
                <a:spcPts val="0"/>
              </a:spcAft>
              <a:buClr>
                <a:srgbClr val="FCE5CD"/>
              </a:buClr>
              <a:buSzPts val="1200"/>
              <a:buNone/>
              <a:defRPr>
                <a:solidFill>
                  <a:srgbClr val="FCE5CD"/>
                </a:solidFill>
              </a:defRPr>
            </a:lvl2pPr>
            <a:lvl3pPr lvl="2" rtl="0">
              <a:spcBef>
                <a:spcPts val="0"/>
              </a:spcBef>
              <a:spcAft>
                <a:spcPts val="0"/>
              </a:spcAft>
              <a:buClr>
                <a:srgbClr val="FCE5CD"/>
              </a:buClr>
              <a:buSzPts val="1200"/>
              <a:buNone/>
              <a:defRPr>
                <a:solidFill>
                  <a:srgbClr val="FCE5CD"/>
                </a:solidFill>
              </a:defRPr>
            </a:lvl3pPr>
            <a:lvl4pPr lvl="3" rtl="0">
              <a:spcBef>
                <a:spcPts val="0"/>
              </a:spcBef>
              <a:spcAft>
                <a:spcPts val="0"/>
              </a:spcAft>
              <a:buClr>
                <a:srgbClr val="FCE5CD"/>
              </a:buClr>
              <a:buSzPts val="1200"/>
              <a:buNone/>
              <a:defRPr>
                <a:solidFill>
                  <a:srgbClr val="FCE5CD"/>
                </a:solidFill>
              </a:defRPr>
            </a:lvl4pPr>
            <a:lvl5pPr lvl="4" rtl="0">
              <a:spcBef>
                <a:spcPts val="0"/>
              </a:spcBef>
              <a:spcAft>
                <a:spcPts val="0"/>
              </a:spcAft>
              <a:buClr>
                <a:srgbClr val="FCE5CD"/>
              </a:buClr>
              <a:buSzPts val="1200"/>
              <a:buNone/>
              <a:defRPr>
                <a:solidFill>
                  <a:srgbClr val="FCE5CD"/>
                </a:solidFill>
              </a:defRPr>
            </a:lvl5pPr>
            <a:lvl6pPr lvl="5" rtl="0">
              <a:spcBef>
                <a:spcPts val="0"/>
              </a:spcBef>
              <a:spcAft>
                <a:spcPts val="0"/>
              </a:spcAft>
              <a:buClr>
                <a:srgbClr val="FCE5CD"/>
              </a:buClr>
              <a:buSzPts val="1200"/>
              <a:buNone/>
              <a:defRPr>
                <a:solidFill>
                  <a:srgbClr val="FCE5CD"/>
                </a:solidFill>
              </a:defRPr>
            </a:lvl6pPr>
            <a:lvl7pPr lvl="6" rtl="0">
              <a:spcBef>
                <a:spcPts val="0"/>
              </a:spcBef>
              <a:spcAft>
                <a:spcPts val="0"/>
              </a:spcAft>
              <a:buClr>
                <a:srgbClr val="FCE5CD"/>
              </a:buClr>
              <a:buSzPts val="1200"/>
              <a:buNone/>
              <a:defRPr>
                <a:solidFill>
                  <a:srgbClr val="FCE5CD"/>
                </a:solidFill>
              </a:defRPr>
            </a:lvl7pPr>
            <a:lvl8pPr lvl="7" rtl="0">
              <a:spcBef>
                <a:spcPts val="0"/>
              </a:spcBef>
              <a:spcAft>
                <a:spcPts val="0"/>
              </a:spcAft>
              <a:buClr>
                <a:srgbClr val="FCE5CD"/>
              </a:buClr>
              <a:buSzPts val="1200"/>
              <a:buNone/>
              <a:defRPr>
                <a:solidFill>
                  <a:srgbClr val="FCE5CD"/>
                </a:solidFill>
              </a:defRPr>
            </a:lvl8pPr>
            <a:lvl9pPr lvl="8" rtl="0">
              <a:spcBef>
                <a:spcPts val="0"/>
              </a:spcBef>
              <a:spcAft>
                <a:spcPts val="0"/>
              </a:spcAft>
              <a:buClr>
                <a:srgbClr val="FCE5CD"/>
              </a:buClr>
              <a:buSzPts val="1200"/>
              <a:buNone/>
              <a:defRPr>
                <a:solidFill>
                  <a:srgbClr val="FCE5CD"/>
                </a:solidFill>
              </a:defRPr>
            </a:lvl9pPr>
          </a:lstStyle>
          <a:p/>
        </p:txBody>
      </p:sp>
      <p:sp>
        <p:nvSpPr>
          <p:cNvPr id="842" name="Google Shape;842;p52"/>
          <p:cNvSpPr txBox="1"/>
          <p:nvPr>
            <p:ph idx="6" type="title"/>
          </p:nvPr>
        </p:nvSpPr>
        <p:spPr>
          <a:xfrm>
            <a:off x="1727700" y="327025"/>
            <a:ext cx="5688600" cy="634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Font typeface="Helvetica Neue Light"/>
              <a:buNone/>
              <a:defRPr b="0">
                <a:solidFill>
                  <a:schemeClr val="lt2"/>
                </a:solidFill>
                <a:latin typeface="Helvetica Neue Light"/>
                <a:ea typeface="Helvetica Neue Light"/>
                <a:cs typeface="Helvetica Neue Light"/>
                <a:sym typeface="Helvetica Neue Light"/>
              </a:defRPr>
            </a:lvl1pPr>
            <a:lvl2pPr lvl="1"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2pPr>
            <a:lvl3pPr lvl="2"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3pPr>
            <a:lvl4pPr lvl="3"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4pPr>
            <a:lvl5pPr lvl="4"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5pPr>
            <a:lvl6pPr lvl="5"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6pPr>
            <a:lvl7pPr lvl="6"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7pPr>
            <a:lvl8pPr lvl="7"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8pPr>
            <a:lvl9pPr lvl="8"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9pPr>
          </a:lstStyle>
          <a:p/>
        </p:txBody>
      </p:sp>
      <p:pic>
        <p:nvPicPr>
          <p:cNvPr id="843" name="Google Shape;843;p5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44" name="Google Shape;844;p5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Light)">
  <p:cSld name="CUSTOM_2">
    <p:spTree>
      <p:nvGrpSpPr>
        <p:cNvPr id="845" name="Shape 845"/>
        <p:cNvGrpSpPr/>
        <p:nvPr/>
      </p:nvGrpSpPr>
      <p:grpSpPr>
        <a:xfrm>
          <a:off x="0" y="0"/>
          <a:ext cx="0" cy="0"/>
          <a:chOff x="0" y="0"/>
          <a:chExt cx="0" cy="0"/>
        </a:xfrm>
      </p:grpSpPr>
      <p:sp>
        <p:nvSpPr>
          <p:cNvPr id="846" name="Google Shape;846;p53"/>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312E34"/>
              </a:buClr>
              <a:buSzPts val="2800"/>
              <a:buFont typeface="Helvetica Neue Light"/>
              <a:buNone/>
              <a:defRPr b="0">
                <a:solidFill>
                  <a:srgbClr val="312E34"/>
                </a:solidFill>
                <a:latin typeface="Helvetica Neue Light"/>
                <a:ea typeface="Helvetica Neue Light"/>
                <a:cs typeface="Helvetica Neue Light"/>
                <a:sym typeface="Helvetica Neue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7" name="Google Shape;84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48" name="Google Shape;848;p53"/>
          <p:cNvGrpSpPr/>
          <p:nvPr/>
        </p:nvGrpSpPr>
        <p:grpSpPr>
          <a:xfrm>
            <a:off x="421375" y="1270780"/>
            <a:ext cx="4652806" cy="2478719"/>
            <a:chOff x="233350" y="949250"/>
            <a:chExt cx="7137300" cy="3802300"/>
          </a:xfrm>
        </p:grpSpPr>
        <p:sp>
          <p:nvSpPr>
            <p:cNvPr id="849" name="Google Shape;849;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0" name="Google Shape;900;p53"/>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Font typeface="Helvetica Neue Light"/>
              <a:buChar char="●"/>
              <a:defRPr sz="1500">
                <a:latin typeface="Helvetica Neue Light"/>
                <a:ea typeface="Helvetica Neue Light"/>
                <a:cs typeface="Helvetica Neue Light"/>
                <a:sym typeface="Helvetica Neue Light"/>
              </a:defRPr>
            </a:lvl1pPr>
            <a:lvl2pPr indent="-298450" lvl="1" marL="9144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2pPr>
            <a:lvl3pPr indent="-298450" lvl="2" marL="13716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3pPr>
            <a:lvl4pPr indent="-298450" lvl="3" marL="18288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4pPr>
            <a:lvl5pPr indent="-298450" lvl="4" marL="22860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5pPr>
            <a:lvl6pPr indent="-298450" lvl="5" marL="27432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6pPr>
            <a:lvl7pPr indent="-298450" lvl="6" marL="32004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7pPr>
            <a:lvl8pPr indent="-298450" lvl="7" marL="36576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8pPr>
            <a:lvl9pPr indent="-298450" lvl="8" marL="41148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Light) 1">
  <p:cSld name="CUSTOM_2_2">
    <p:spTree>
      <p:nvGrpSpPr>
        <p:cNvPr id="901" name="Shape 901"/>
        <p:cNvGrpSpPr/>
        <p:nvPr/>
      </p:nvGrpSpPr>
      <p:grpSpPr>
        <a:xfrm>
          <a:off x="0" y="0"/>
          <a:ext cx="0" cy="0"/>
          <a:chOff x="0" y="0"/>
          <a:chExt cx="0" cy="0"/>
        </a:xfrm>
      </p:grpSpPr>
      <p:sp>
        <p:nvSpPr>
          <p:cNvPr id="902" name="Google Shape;902;p54"/>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312E34"/>
              </a:buClr>
              <a:buSzPts val="2800"/>
              <a:buFont typeface="Helvetica Neue Light"/>
              <a:buNone/>
              <a:defRPr b="0">
                <a:solidFill>
                  <a:srgbClr val="312E34"/>
                </a:solidFill>
                <a:latin typeface="Helvetica Neue Light"/>
                <a:ea typeface="Helvetica Neue Light"/>
                <a:cs typeface="Helvetica Neue Light"/>
                <a:sym typeface="Helvetica Neue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3" name="Google Shape;9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4" name="Google Shape;904;p54"/>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Font typeface="Helvetica Neue Light"/>
              <a:buChar char="●"/>
              <a:defRPr sz="1500">
                <a:latin typeface="Helvetica Neue Light"/>
                <a:ea typeface="Helvetica Neue Light"/>
                <a:cs typeface="Helvetica Neue Light"/>
                <a:sym typeface="Helvetica Neue Light"/>
              </a:defRPr>
            </a:lvl1pPr>
            <a:lvl2pPr indent="-298450" lvl="1" marL="9144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2pPr>
            <a:lvl3pPr indent="-298450" lvl="2" marL="13716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3pPr>
            <a:lvl4pPr indent="-298450" lvl="3" marL="18288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4pPr>
            <a:lvl5pPr indent="-298450" lvl="4" marL="22860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5pPr>
            <a:lvl6pPr indent="-298450" lvl="5" marL="27432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6pPr>
            <a:lvl7pPr indent="-298450" lvl="6" marL="32004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7pPr>
            <a:lvl8pPr indent="-298450" lvl="7" marL="36576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8pPr>
            <a:lvl9pPr indent="-298450" lvl="8" marL="41148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9pPr>
          </a:lstStyle>
          <a:p/>
        </p:txBody>
      </p:sp>
      <p:grpSp>
        <p:nvGrpSpPr>
          <p:cNvPr id="905" name="Google Shape;905;p54"/>
          <p:cNvGrpSpPr/>
          <p:nvPr/>
        </p:nvGrpSpPr>
        <p:grpSpPr>
          <a:xfrm>
            <a:off x="401524" y="1015872"/>
            <a:ext cx="5292205" cy="2690699"/>
            <a:chOff x="238125" y="1038125"/>
            <a:chExt cx="7146800" cy="3633625"/>
          </a:xfrm>
        </p:grpSpPr>
        <p:sp>
          <p:nvSpPr>
            <p:cNvPr id="906" name="Google Shape;906;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Dark)">
  <p:cSld name="CUSTOM_2_1">
    <p:bg>
      <p:bgPr>
        <a:gradFill>
          <a:gsLst>
            <a:gs pos="0">
              <a:srgbClr val="7E7D82"/>
            </a:gs>
            <a:gs pos="32000">
              <a:srgbClr val="5B5961"/>
            </a:gs>
            <a:gs pos="100000">
              <a:srgbClr val="373540"/>
            </a:gs>
          </a:gsLst>
          <a:path path="circle">
            <a:fillToRect b="50%" l="50%" r="50%" t="50%"/>
          </a:path>
          <a:tileRect/>
        </a:gradFill>
      </p:bgPr>
    </p:bg>
    <p:spTree>
      <p:nvGrpSpPr>
        <p:cNvPr id="2478" name="Shape 2478"/>
        <p:cNvGrpSpPr/>
        <p:nvPr/>
      </p:nvGrpSpPr>
      <p:grpSpPr>
        <a:xfrm>
          <a:off x="0" y="0"/>
          <a:ext cx="0" cy="0"/>
          <a:chOff x="0" y="0"/>
          <a:chExt cx="0" cy="0"/>
        </a:xfrm>
      </p:grpSpPr>
      <p:sp>
        <p:nvSpPr>
          <p:cNvPr id="2479" name="Google Shape;2479;p5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Helvetica Neue Light"/>
              <a:buNone/>
              <a:defRPr b="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80" name="Google Shape;248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481" name="Google Shape;2481;p55"/>
          <p:cNvGrpSpPr/>
          <p:nvPr/>
        </p:nvGrpSpPr>
        <p:grpSpPr>
          <a:xfrm>
            <a:off x="421375" y="1270780"/>
            <a:ext cx="4652806" cy="2478719"/>
            <a:chOff x="233350" y="949250"/>
            <a:chExt cx="7137300" cy="3802300"/>
          </a:xfrm>
        </p:grpSpPr>
        <p:sp>
          <p:nvSpPr>
            <p:cNvPr id="2482" name="Google Shape;2482;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3" name="Google Shape;2533;p55"/>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Clr>
                <a:schemeClr val="lt1"/>
              </a:buClr>
              <a:buSzPts val="1500"/>
              <a:buFont typeface="Helvetica Neue Light"/>
              <a:buChar char="●"/>
              <a:defRPr sz="1500">
                <a:solidFill>
                  <a:schemeClr val="lt1"/>
                </a:solidFill>
                <a:latin typeface="Helvetica Neue Light"/>
                <a:ea typeface="Helvetica Neue Light"/>
                <a:cs typeface="Helvetica Neue Light"/>
                <a:sym typeface="Helvetica Neue Light"/>
              </a:defRPr>
            </a:lvl1pPr>
            <a:lvl2pPr indent="-298450" lvl="1" marL="9144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2pPr>
            <a:lvl3pPr indent="-298450" lvl="2" marL="13716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3pPr>
            <a:lvl4pPr indent="-298450" lvl="3" marL="18288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4pPr>
            <a:lvl5pPr indent="-298450" lvl="4" marL="22860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5pPr>
            <a:lvl6pPr indent="-298450" lvl="5" marL="27432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6pPr>
            <a:lvl7pPr indent="-298450" lvl="6" marL="32004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7pPr>
            <a:lvl8pPr indent="-298450" lvl="7" marL="36576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8pPr>
            <a:lvl9pPr indent="-298450" lvl="8" marL="41148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9pPr>
          </a:lstStyle>
          <a:p/>
        </p:txBody>
      </p:sp>
      <p:pic>
        <p:nvPicPr>
          <p:cNvPr id="2534" name="Google Shape;2534;p5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535" name="Google Shape;2535;p5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spect Graph (Light)">
  <p:cSld name="CUSTOM_3">
    <p:spTree>
      <p:nvGrpSpPr>
        <p:cNvPr id="2536" name="Shape 2536"/>
        <p:cNvGrpSpPr/>
        <p:nvPr/>
      </p:nvGrpSpPr>
      <p:grpSpPr>
        <a:xfrm>
          <a:off x="0" y="0"/>
          <a:ext cx="0" cy="0"/>
          <a:chOff x="0" y="0"/>
          <a:chExt cx="0" cy="0"/>
        </a:xfrm>
      </p:grpSpPr>
      <p:sp>
        <p:nvSpPr>
          <p:cNvPr id="2537" name="Google Shape;2537;p56"/>
          <p:cNvSpPr/>
          <p:nvPr/>
        </p:nvSpPr>
        <p:spPr>
          <a:xfrm>
            <a:off x="2279400" y="0"/>
            <a:ext cx="4572000" cy="4643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2538" name="Google Shape;253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539" name="Google Shape;2539;p56"/>
          <p:cNvGrpSpPr/>
          <p:nvPr/>
        </p:nvGrpSpPr>
        <p:grpSpPr>
          <a:xfrm>
            <a:off x="2545136" y="327280"/>
            <a:ext cx="4053737" cy="3996750"/>
            <a:chOff x="2389399" y="2595741"/>
            <a:chExt cx="812796" cy="801369"/>
          </a:xfrm>
        </p:grpSpPr>
        <p:grpSp>
          <p:nvGrpSpPr>
            <p:cNvPr id="2540" name="Google Shape;2540;p56"/>
            <p:cNvGrpSpPr/>
            <p:nvPr/>
          </p:nvGrpSpPr>
          <p:grpSpPr>
            <a:xfrm>
              <a:off x="2492145" y="2881565"/>
              <a:ext cx="607299" cy="229751"/>
              <a:chOff x="2492145" y="2881565"/>
              <a:chExt cx="607299" cy="229751"/>
            </a:xfrm>
          </p:grpSpPr>
          <p:sp>
            <p:nvSpPr>
              <p:cNvPr id="2541" name="Google Shape;2541;p56"/>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56"/>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56"/>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4" name="Google Shape;2544;p56"/>
            <p:cNvGrpSpPr/>
            <p:nvPr/>
          </p:nvGrpSpPr>
          <p:grpSpPr>
            <a:xfrm>
              <a:off x="2389399" y="2595741"/>
              <a:ext cx="812796" cy="296825"/>
              <a:chOff x="2389399" y="2595741"/>
              <a:chExt cx="812796" cy="296825"/>
            </a:xfrm>
          </p:grpSpPr>
          <p:grpSp>
            <p:nvGrpSpPr>
              <p:cNvPr id="2545" name="Google Shape;2545;p56"/>
              <p:cNvGrpSpPr/>
              <p:nvPr/>
            </p:nvGrpSpPr>
            <p:grpSpPr>
              <a:xfrm>
                <a:off x="2389399" y="2595741"/>
                <a:ext cx="363638" cy="296825"/>
                <a:chOff x="2389399" y="2595741"/>
                <a:chExt cx="363638" cy="296825"/>
              </a:xfrm>
            </p:grpSpPr>
            <p:grpSp>
              <p:nvGrpSpPr>
                <p:cNvPr id="2546" name="Google Shape;2546;p56"/>
                <p:cNvGrpSpPr/>
                <p:nvPr/>
              </p:nvGrpSpPr>
              <p:grpSpPr>
                <a:xfrm>
                  <a:off x="2493852" y="2794333"/>
                  <a:ext cx="259185" cy="98233"/>
                  <a:chOff x="2493852" y="2794333"/>
                  <a:chExt cx="259185" cy="98233"/>
                </a:xfrm>
              </p:grpSpPr>
              <p:sp>
                <p:nvSpPr>
                  <p:cNvPr id="2547" name="Google Shape;2547;p56"/>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56"/>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56"/>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0" name="Google Shape;2550;p56"/>
                <p:cNvGrpSpPr/>
                <p:nvPr/>
              </p:nvGrpSpPr>
              <p:grpSpPr>
                <a:xfrm>
                  <a:off x="2389399" y="2595741"/>
                  <a:ext cx="224343" cy="182054"/>
                  <a:chOff x="2389399" y="2595741"/>
                  <a:chExt cx="224343" cy="182054"/>
                </a:xfrm>
              </p:grpSpPr>
              <p:sp>
                <p:nvSpPr>
                  <p:cNvPr id="2551" name="Google Shape;2551;p56"/>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56"/>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53" name="Google Shape;2553;p56"/>
              <p:cNvGrpSpPr/>
              <p:nvPr/>
            </p:nvGrpSpPr>
            <p:grpSpPr>
              <a:xfrm>
                <a:off x="2683630" y="2595741"/>
                <a:ext cx="224334" cy="296825"/>
                <a:chOff x="2683630" y="2595741"/>
                <a:chExt cx="224334" cy="296825"/>
              </a:xfrm>
            </p:grpSpPr>
            <p:grpSp>
              <p:nvGrpSpPr>
                <p:cNvPr id="2554" name="Google Shape;2554;p56"/>
                <p:cNvGrpSpPr/>
                <p:nvPr/>
              </p:nvGrpSpPr>
              <p:grpSpPr>
                <a:xfrm>
                  <a:off x="2788083" y="2794333"/>
                  <a:ext cx="15356" cy="98233"/>
                  <a:chOff x="2788083" y="2794333"/>
                  <a:chExt cx="15356" cy="98233"/>
                </a:xfrm>
              </p:grpSpPr>
              <p:sp>
                <p:nvSpPr>
                  <p:cNvPr id="2555" name="Google Shape;2555;p56"/>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56"/>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56"/>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8" name="Google Shape;2558;p56"/>
                <p:cNvGrpSpPr/>
                <p:nvPr/>
              </p:nvGrpSpPr>
              <p:grpSpPr>
                <a:xfrm>
                  <a:off x="2683630" y="2595741"/>
                  <a:ext cx="224334" cy="182054"/>
                  <a:chOff x="2683630" y="2595741"/>
                  <a:chExt cx="224334" cy="182054"/>
                </a:xfrm>
              </p:grpSpPr>
              <p:sp>
                <p:nvSpPr>
                  <p:cNvPr id="2559" name="Google Shape;2559;p56"/>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56"/>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61" name="Google Shape;2561;p56"/>
              <p:cNvGrpSpPr/>
              <p:nvPr/>
            </p:nvGrpSpPr>
            <p:grpSpPr>
              <a:xfrm>
                <a:off x="2838475" y="2595741"/>
                <a:ext cx="363720" cy="296825"/>
                <a:chOff x="2838475" y="2595741"/>
                <a:chExt cx="363720" cy="296825"/>
              </a:xfrm>
            </p:grpSpPr>
            <p:grpSp>
              <p:nvGrpSpPr>
                <p:cNvPr id="2562" name="Google Shape;2562;p56"/>
                <p:cNvGrpSpPr/>
                <p:nvPr/>
              </p:nvGrpSpPr>
              <p:grpSpPr>
                <a:xfrm>
                  <a:off x="2838475" y="2794333"/>
                  <a:ext cx="259186" cy="98233"/>
                  <a:chOff x="2838475" y="2794333"/>
                  <a:chExt cx="259186" cy="98233"/>
                </a:xfrm>
              </p:grpSpPr>
              <p:sp>
                <p:nvSpPr>
                  <p:cNvPr id="2563" name="Google Shape;2563;p56"/>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56"/>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56"/>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p56"/>
                <p:cNvGrpSpPr/>
                <p:nvPr/>
              </p:nvGrpSpPr>
              <p:grpSpPr>
                <a:xfrm>
                  <a:off x="2977852" y="2595741"/>
                  <a:ext cx="224343" cy="182054"/>
                  <a:chOff x="2977852" y="2595741"/>
                  <a:chExt cx="224343" cy="182054"/>
                </a:xfrm>
              </p:grpSpPr>
              <p:sp>
                <p:nvSpPr>
                  <p:cNvPr id="2567" name="Google Shape;2567;p56"/>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56"/>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569" name="Google Shape;2569;p56"/>
            <p:cNvGrpSpPr/>
            <p:nvPr/>
          </p:nvGrpSpPr>
          <p:grpSpPr>
            <a:xfrm>
              <a:off x="2389399" y="3100241"/>
              <a:ext cx="812796" cy="296869"/>
              <a:chOff x="2389399" y="3100241"/>
              <a:chExt cx="812796" cy="296869"/>
            </a:xfrm>
          </p:grpSpPr>
          <p:grpSp>
            <p:nvGrpSpPr>
              <p:cNvPr id="2570" name="Google Shape;2570;p56"/>
              <p:cNvGrpSpPr/>
              <p:nvPr/>
            </p:nvGrpSpPr>
            <p:grpSpPr>
              <a:xfrm>
                <a:off x="2683630" y="3100241"/>
                <a:ext cx="224334" cy="296869"/>
                <a:chOff x="2683630" y="3100241"/>
                <a:chExt cx="224334" cy="296869"/>
              </a:xfrm>
            </p:grpSpPr>
            <p:grpSp>
              <p:nvGrpSpPr>
                <p:cNvPr id="2571" name="Google Shape;2571;p56"/>
                <p:cNvGrpSpPr/>
                <p:nvPr/>
              </p:nvGrpSpPr>
              <p:grpSpPr>
                <a:xfrm>
                  <a:off x="2788083" y="3100241"/>
                  <a:ext cx="15356" cy="98236"/>
                  <a:chOff x="2788083" y="3100241"/>
                  <a:chExt cx="15356" cy="98236"/>
                </a:xfrm>
              </p:grpSpPr>
              <p:sp>
                <p:nvSpPr>
                  <p:cNvPr id="2572" name="Google Shape;2572;p56"/>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56"/>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56"/>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5" name="Google Shape;2575;p56"/>
                <p:cNvGrpSpPr/>
                <p:nvPr/>
              </p:nvGrpSpPr>
              <p:grpSpPr>
                <a:xfrm>
                  <a:off x="2683630" y="3215065"/>
                  <a:ext cx="224334" cy="182045"/>
                  <a:chOff x="2683630" y="3215065"/>
                  <a:chExt cx="224334" cy="182045"/>
                </a:xfrm>
              </p:grpSpPr>
              <p:sp>
                <p:nvSpPr>
                  <p:cNvPr id="2576" name="Google Shape;2576;p56"/>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56"/>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78" name="Google Shape;2578;p56"/>
              <p:cNvGrpSpPr/>
              <p:nvPr/>
            </p:nvGrpSpPr>
            <p:grpSpPr>
              <a:xfrm>
                <a:off x="2389399" y="3100241"/>
                <a:ext cx="363638" cy="296869"/>
                <a:chOff x="2389399" y="3100241"/>
                <a:chExt cx="363638" cy="296869"/>
              </a:xfrm>
            </p:grpSpPr>
            <p:grpSp>
              <p:nvGrpSpPr>
                <p:cNvPr id="2579" name="Google Shape;2579;p56"/>
                <p:cNvGrpSpPr/>
                <p:nvPr/>
              </p:nvGrpSpPr>
              <p:grpSpPr>
                <a:xfrm>
                  <a:off x="2493852" y="3100241"/>
                  <a:ext cx="259185" cy="98236"/>
                  <a:chOff x="2493852" y="3100241"/>
                  <a:chExt cx="259185" cy="98236"/>
                </a:xfrm>
              </p:grpSpPr>
              <p:sp>
                <p:nvSpPr>
                  <p:cNvPr id="2580" name="Google Shape;2580;p56"/>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56"/>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56"/>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3" name="Google Shape;2583;p56"/>
                <p:cNvGrpSpPr/>
                <p:nvPr/>
              </p:nvGrpSpPr>
              <p:grpSpPr>
                <a:xfrm>
                  <a:off x="2389399" y="3215065"/>
                  <a:ext cx="224343" cy="182045"/>
                  <a:chOff x="2389399" y="3215065"/>
                  <a:chExt cx="224343" cy="182045"/>
                </a:xfrm>
              </p:grpSpPr>
              <p:sp>
                <p:nvSpPr>
                  <p:cNvPr id="2584" name="Google Shape;2584;p56"/>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56"/>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86" name="Google Shape;2586;p56"/>
              <p:cNvGrpSpPr/>
              <p:nvPr/>
            </p:nvGrpSpPr>
            <p:grpSpPr>
              <a:xfrm>
                <a:off x="2838475" y="3100241"/>
                <a:ext cx="363720" cy="296869"/>
                <a:chOff x="2838475" y="3100241"/>
                <a:chExt cx="363720" cy="296869"/>
              </a:xfrm>
            </p:grpSpPr>
            <p:grpSp>
              <p:nvGrpSpPr>
                <p:cNvPr id="2587" name="Google Shape;2587;p56"/>
                <p:cNvGrpSpPr/>
                <p:nvPr/>
              </p:nvGrpSpPr>
              <p:grpSpPr>
                <a:xfrm>
                  <a:off x="2838475" y="3100241"/>
                  <a:ext cx="259186" cy="98236"/>
                  <a:chOff x="2838475" y="3100241"/>
                  <a:chExt cx="259186" cy="98236"/>
                </a:xfrm>
              </p:grpSpPr>
              <p:sp>
                <p:nvSpPr>
                  <p:cNvPr id="2588" name="Google Shape;2588;p56"/>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56"/>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56"/>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1" name="Google Shape;2591;p56"/>
                <p:cNvGrpSpPr/>
                <p:nvPr/>
              </p:nvGrpSpPr>
              <p:grpSpPr>
                <a:xfrm>
                  <a:off x="2977852" y="3215065"/>
                  <a:ext cx="224343" cy="182045"/>
                  <a:chOff x="2977852" y="3215065"/>
                  <a:chExt cx="224343" cy="182045"/>
                </a:xfrm>
              </p:grpSpPr>
              <p:sp>
                <p:nvSpPr>
                  <p:cNvPr id="2592" name="Google Shape;2592;p56"/>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56"/>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2594" name="Google Shape;2594;p56"/>
          <p:cNvSpPr txBox="1"/>
          <p:nvPr>
            <p:ph idx="1" type="subTitle"/>
          </p:nvPr>
        </p:nvSpPr>
        <p:spPr>
          <a:xfrm>
            <a:off x="2596525" y="386475"/>
            <a:ext cx="1010700" cy="7335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523F93"/>
              </a:buClr>
              <a:buSzPts val="1400"/>
              <a:buNone/>
              <a:defRPr b="1" sz="1400">
                <a:solidFill>
                  <a:srgbClr val="523F93"/>
                </a:solidFill>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2595" name="Google Shape;2595;p56"/>
          <p:cNvSpPr txBox="1"/>
          <p:nvPr>
            <p:ph idx="2" type="subTitle"/>
          </p:nvPr>
        </p:nvSpPr>
        <p:spPr>
          <a:xfrm>
            <a:off x="4066650"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6" name="Google Shape;2596;p56"/>
          <p:cNvSpPr txBox="1"/>
          <p:nvPr>
            <p:ph idx="3" type="subTitle"/>
          </p:nvPr>
        </p:nvSpPr>
        <p:spPr>
          <a:xfrm>
            <a:off x="553677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7" name="Google Shape;2597;p56"/>
          <p:cNvSpPr txBox="1"/>
          <p:nvPr>
            <p:ph idx="4" type="subTitle"/>
          </p:nvPr>
        </p:nvSpPr>
        <p:spPr>
          <a:xfrm>
            <a:off x="2596525"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8" name="Google Shape;2598;p56"/>
          <p:cNvSpPr txBox="1"/>
          <p:nvPr>
            <p:ph idx="5" type="subTitle"/>
          </p:nvPr>
        </p:nvSpPr>
        <p:spPr>
          <a:xfrm>
            <a:off x="406665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9" name="Google Shape;2599;p56"/>
          <p:cNvSpPr txBox="1"/>
          <p:nvPr>
            <p:ph idx="6" type="subTitle"/>
          </p:nvPr>
        </p:nvSpPr>
        <p:spPr>
          <a:xfrm>
            <a:off x="553670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600" name="Google Shape;2600;p56"/>
          <p:cNvSpPr txBox="1"/>
          <p:nvPr>
            <p:ph idx="7" type="subTitle"/>
          </p:nvPr>
        </p:nvSpPr>
        <p:spPr>
          <a:xfrm>
            <a:off x="327050" y="475700"/>
            <a:ext cx="1810200" cy="812700"/>
          </a:xfrm>
          <a:prstGeom prst="rect">
            <a:avLst/>
          </a:prstGeom>
        </p:spPr>
        <p:txBody>
          <a:bodyPr anchorCtr="0" anchor="t" bIns="91425" lIns="91425" spcFirstLastPara="1" rIns="91425" wrap="square" tIns="91425">
            <a:normAutofit/>
          </a:bodyPr>
          <a:lstStyle>
            <a:lvl1pPr lv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601" name="Google Shape;2601;p56"/>
          <p:cNvSpPr txBox="1"/>
          <p:nvPr>
            <p:ph idx="8" type="subTitle"/>
          </p:nvPr>
        </p:nvSpPr>
        <p:spPr>
          <a:xfrm>
            <a:off x="327050" y="1866875"/>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602" name="Google Shape;2602;p56"/>
          <p:cNvSpPr txBox="1"/>
          <p:nvPr>
            <p:ph idx="9" type="subTitle"/>
          </p:nvPr>
        </p:nvSpPr>
        <p:spPr>
          <a:xfrm>
            <a:off x="326900" y="325805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603" name="Google Shape;2603;p56"/>
          <p:cNvSpPr txBox="1"/>
          <p:nvPr>
            <p:ph idx="13" type="subTitle"/>
          </p:nvPr>
        </p:nvSpPr>
        <p:spPr>
          <a:xfrm>
            <a:off x="7006900" y="47570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604" name="Google Shape;2604;p56"/>
          <p:cNvSpPr txBox="1"/>
          <p:nvPr>
            <p:ph idx="14" type="subTitle"/>
          </p:nvPr>
        </p:nvSpPr>
        <p:spPr>
          <a:xfrm>
            <a:off x="7006900" y="1866875"/>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605" name="Google Shape;2605;p56"/>
          <p:cNvSpPr txBox="1"/>
          <p:nvPr>
            <p:ph idx="15" type="subTitle"/>
          </p:nvPr>
        </p:nvSpPr>
        <p:spPr>
          <a:xfrm>
            <a:off x="7006750" y="325805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606" name="Google Shape;2606;p56"/>
          <p:cNvSpPr txBox="1"/>
          <p:nvPr>
            <p:ph type="title"/>
          </p:nvPr>
        </p:nvSpPr>
        <p:spPr>
          <a:xfrm>
            <a:off x="3423225" y="2074925"/>
            <a:ext cx="2297700" cy="482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1800"/>
              <a:buNone/>
              <a:defRPr sz="1800">
                <a:solidFill>
                  <a:schemeClr val="dk2"/>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spect Graph (Dark)">
  <p:cSld name="CUSTOM_3_1">
    <p:bg>
      <p:bgPr>
        <a:solidFill>
          <a:srgbClr val="373540"/>
        </a:solidFill>
      </p:bgPr>
    </p:bg>
    <p:spTree>
      <p:nvGrpSpPr>
        <p:cNvPr id="2607" name="Shape 2607"/>
        <p:cNvGrpSpPr/>
        <p:nvPr/>
      </p:nvGrpSpPr>
      <p:grpSpPr>
        <a:xfrm>
          <a:off x="0" y="0"/>
          <a:ext cx="0" cy="0"/>
          <a:chOff x="0" y="0"/>
          <a:chExt cx="0" cy="0"/>
        </a:xfrm>
      </p:grpSpPr>
      <p:sp>
        <p:nvSpPr>
          <p:cNvPr id="2608" name="Google Shape;2608;p57"/>
          <p:cNvSpPr/>
          <p:nvPr/>
        </p:nvSpPr>
        <p:spPr>
          <a:xfrm>
            <a:off x="2279400" y="0"/>
            <a:ext cx="4572000" cy="4663200"/>
          </a:xfrm>
          <a:prstGeom prst="rect">
            <a:avLst/>
          </a:prstGeom>
          <a:gradFill>
            <a:gsLst>
              <a:gs pos="0">
                <a:srgbClr val="6F6B84"/>
              </a:gs>
              <a:gs pos="36000">
                <a:srgbClr val="646076"/>
              </a:gs>
              <a:gs pos="100000">
                <a:srgbClr val="3735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610" name="Google Shape;2610;p57"/>
          <p:cNvGrpSpPr/>
          <p:nvPr/>
        </p:nvGrpSpPr>
        <p:grpSpPr>
          <a:xfrm>
            <a:off x="2545136" y="327280"/>
            <a:ext cx="4053737" cy="3996750"/>
            <a:chOff x="2389399" y="2595741"/>
            <a:chExt cx="812796" cy="801369"/>
          </a:xfrm>
        </p:grpSpPr>
        <p:grpSp>
          <p:nvGrpSpPr>
            <p:cNvPr id="2611" name="Google Shape;2611;p57"/>
            <p:cNvGrpSpPr/>
            <p:nvPr/>
          </p:nvGrpSpPr>
          <p:grpSpPr>
            <a:xfrm>
              <a:off x="2492145" y="2881565"/>
              <a:ext cx="607299" cy="229751"/>
              <a:chOff x="2492145" y="2881565"/>
              <a:chExt cx="607299" cy="229751"/>
            </a:xfrm>
          </p:grpSpPr>
          <p:sp>
            <p:nvSpPr>
              <p:cNvPr id="2612" name="Google Shape;2612;p5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5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5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5" name="Google Shape;2615;p57"/>
            <p:cNvGrpSpPr/>
            <p:nvPr/>
          </p:nvGrpSpPr>
          <p:grpSpPr>
            <a:xfrm>
              <a:off x="2389399" y="2595741"/>
              <a:ext cx="812796" cy="296825"/>
              <a:chOff x="2389399" y="2595741"/>
              <a:chExt cx="812796" cy="296825"/>
            </a:xfrm>
          </p:grpSpPr>
          <p:grpSp>
            <p:nvGrpSpPr>
              <p:cNvPr id="2616" name="Google Shape;2616;p57"/>
              <p:cNvGrpSpPr/>
              <p:nvPr/>
            </p:nvGrpSpPr>
            <p:grpSpPr>
              <a:xfrm>
                <a:off x="2389399" y="2595741"/>
                <a:ext cx="363638" cy="296825"/>
                <a:chOff x="2389399" y="2595741"/>
                <a:chExt cx="363638" cy="296825"/>
              </a:xfrm>
            </p:grpSpPr>
            <p:grpSp>
              <p:nvGrpSpPr>
                <p:cNvPr id="2617" name="Google Shape;2617;p57"/>
                <p:cNvGrpSpPr/>
                <p:nvPr/>
              </p:nvGrpSpPr>
              <p:grpSpPr>
                <a:xfrm>
                  <a:off x="2493852" y="2794333"/>
                  <a:ext cx="259185" cy="98233"/>
                  <a:chOff x="2493852" y="2794333"/>
                  <a:chExt cx="259185" cy="98233"/>
                </a:xfrm>
              </p:grpSpPr>
              <p:sp>
                <p:nvSpPr>
                  <p:cNvPr id="2618" name="Google Shape;2618;p5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5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5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1" name="Google Shape;2621;p57"/>
                <p:cNvGrpSpPr/>
                <p:nvPr/>
              </p:nvGrpSpPr>
              <p:grpSpPr>
                <a:xfrm>
                  <a:off x="2389399" y="2595741"/>
                  <a:ext cx="224343" cy="182054"/>
                  <a:chOff x="2389399" y="2595741"/>
                  <a:chExt cx="224343" cy="182054"/>
                </a:xfrm>
              </p:grpSpPr>
              <p:sp>
                <p:nvSpPr>
                  <p:cNvPr id="2622" name="Google Shape;2622;p5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5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24" name="Google Shape;2624;p57"/>
              <p:cNvGrpSpPr/>
              <p:nvPr/>
            </p:nvGrpSpPr>
            <p:grpSpPr>
              <a:xfrm>
                <a:off x="2683630" y="2595741"/>
                <a:ext cx="224334" cy="296825"/>
                <a:chOff x="2683630" y="2595741"/>
                <a:chExt cx="224334" cy="296825"/>
              </a:xfrm>
            </p:grpSpPr>
            <p:grpSp>
              <p:nvGrpSpPr>
                <p:cNvPr id="2625" name="Google Shape;2625;p57"/>
                <p:cNvGrpSpPr/>
                <p:nvPr/>
              </p:nvGrpSpPr>
              <p:grpSpPr>
                <a:xfrm>
                  <a:off x="2788083" y="2794333"/>
                  <a:ext cx="15356" cy="98233"/>
                  <a:chOff x="2788083" y="2794333"/>
                  <a:chExt cx="15356" cy="98233"/>
                </a:xfrm>
              </p:grpSpPr>
              <p:sp>
                <p:nvSpPr>
                  <p:cNvPr id="2626" name="Google Shape;2626;p5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5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5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9" name="Google Shape;2629;p57"/>
                <p:cNvGrpSpPr/>
                <p:nvPr/>
              </p:nvGrpSpPr>
              <p:grpSpPr>
                <a:xfrm>
                  <a:off x="2683630" y="2595741"/>
                  <a:ext cx="224334" cy="182054"/>
                  <a:chOff x="2683630" y="2595741"/>
                  <a:chExt cx="224334" cy="182054"/>
                </a:xfrm>
              </p:grpSpPr>
              <p:sp>
                <p:nvSpPr>
                  <p:cNvPr id="2630" name="Google Shape;2630;p5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5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32" name="Google Shape;2632;p57"/>
              <p:cNvGrpSpPr/>
              <p:nvPr/>
            </p:nvGrpSpPr>
            <p:grpSpPr>
              <a:xfrm>
                <a:off x="2838475" y="2595741"/>
                <a:ext cx="363720" cy="296825"/>
                <a:chOff x="2838475" y="2595741"/>
                <a:chExt cx="363720" cy="296825"/>
              </a:xfrm>
            </p:grpSpPr>
            <p:grpSp>
              <p:nvGrpSpPr>
                <p:cNvPr id="2633" name="Google Shape;2633;p57"/>
                <p:cNvGrpSpPr/>
                <p:nvPr/>
              </p:nvGrpSpPr>
              <p:grpSpPr>
                <a:xfrm>
                  <a:off x="2838475" y="2794333"/>
                  <a:ext cx="259186" cy="98233"/>
                  <a:chOff x="2838475" y="2794333"/>
                  <a:chExt cx="259186" cy="98233"/>
                </a:xfrm>
              </p:grpSpPr>
              <p:sp>
                <p:nvSpPr>
                  <p:cNvPr id="2634" name="Google Shape;2634;p5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5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5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7" name="Google Shape;2637;p57"/>
                <p:cNvGrpSpPr/>
                <p:nvPr/>
              </p:nvGrpSpPr>
              <p:grpSpPr>
                <a:xfrm>
                  <a:off x="2977852" y="2595741"/>
                  <a:ext cx="224343" cy="182054"/>
                  <a:chOff x="2977852" y="2595741"/>
                  <a:chExt cx="224343" cy="182054"/>
                </a:xfrm>
              </p:grpSpPr>
              <p:sp>
                <p:nvSpPr>
                  <p:cNvPr id="2638" name="Google Shape;2638;p5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5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640" name="Google Shape;2640;p57"/>
            <p:cNvGrpSpPr/>
            <p:nvPr/>
          </p:nvGrpSpPr>
          <p:grpSpPr>
            <a:xfrm>
              <a:off x="2389399" y="3100241"/>
              <a:ext cx="812796" cy="296869"/>
              <a:chOff x="2389399" y="3100241"/>
              <a:chExt cx="812796" cy="296869"/>
            </a:xfrm>
          </p:grpSpPr>
          <p:grpSp>
            <p:nvGrpSpPr>
              <p:cNvPr id="2641" name="Google Shape;2641;p57"/>
              <p:cNvGrpSpPr/>
              <p:nvPr/>
            </p:nvGrpSpPr>
            <p:grpSpPr>
              <a:xfrm>
                <a:off x="2683630" y="3100241"/>
                <a:ext cx="224334" cy="296869"/>
                <a:chOff x="2683630" y="3100241"/>
                <a:chExt cx="224334" cy="296869"/>
              </a:xfrm>
            </p:grpSpPr>
            <p:grpSp>
              <p:nvGrpSpPr>
                <p:cNvPr id="2642" name="Google Shape;2642;p57"/>
                <p:cNvGrpSpPr/>
                <p:nvPr/>
              </p:nvGrpSpPr>
              <p:grpSpPr>
                <a:xfrm>
                  <a:off x="2788083" y="3100241"/>
                  <a:ext cx="15356" cy="98236"/>
                  <a:chOff x="2788083" y="3100241"/>
                  <a:chExt cx="15356" cy="98236"/>
                </a:xfrm>
              </p:grpSpPr>
              <p:sp>
                <p:nvSpPr>
                  <p:cNvPr id="2643" name="Google Shape;2643;p5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5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5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6" name="Google Shape;2646;p57"/>
                <p:cNvGrpSpPr/>
                <p:nvPr/>
              </p:nvGrpSpPr>
              <p:grpSpPr>
                <a:xfrm>
                  <a:off x="2683630" y="3215065"/>
                  <a:ext cx="224334" cy="182045"/>
                  <a:chOff x="2683630" y="3215065"/>
                  <a:chExt cx="224334" cy="182045"/>
                </a:xfrm>
              </p:grpSpPr>
              <p:sp>
                <p:nvSpPr>
                  <p:cNvPr id="2647" name="Google Shape;2647;p5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5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49" name="Google Shape;2649;p57"/>
              <p:cNvGrpSpPr/>
              <p:nvPr/>
            </p:nvGrpSpPr>
            <p:grpSpPr>
              <a:xfrm>
                <a:off x="2389399" y="3100241"/>
                <a:ext cx="363638" cy="296869"/>
                <a:chOff x="2389399" y="3100241"/>
                <a:chExt cx="363638" cy="296869"/>
              </a:xfrm>
            </p:grpSpPr>
            <p:grpSp>
              <p:nvGrpSpPr>
                <p:cNvPr id="2650" name="Google Shape;2650;p57"/>
                <p:cNvGrpSpPr/>
                <p:nvPr/>
              </p:nvGrpSpPr>
              <p:grpSpPr>
                <a:xfrm>
                  <a:off x="2493852" y="3100241"/>
                  <a:ext cx="259185" cy="98236"/>
                  <a:chOff x="2493852" y="3100241"/>
                  <a:chExt cx="259185" cy="98236"/>
                </a:xfrm>
              </p:grpSpPr>
              <p:sp>
                <p:nvSpPr>
                  <p:cNvPr id="2651" name="Google Shape;2651;p5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5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5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4" name="Google Shape;2654;p57"/>
                <p:cNvGrpSpPr/>
                <p:nvPr/>
              </p:nvGrpSpPr>
              <p:grpSpPr>
                <a:xfrm>
                  <a:off x="2389399" y="3215065"/>
                  <a:ext cx="224343" cy="182045"/>
                  <a:chOff x="2389399" y="3215065"/>
                  <a:chExt cx="224343" cy="182045"/>
                </a:xfrm>
              </p:grpSpPr>
              <p:sp>
                <p:nvSpPr>
                  <p:cNvPr id="2655" name="Google Shape;2655;p5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5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57" name="Google Shape;2657;p57"/>
              <p:cNvGrpSpPr/>
              <p:nvPr/>
            </p:nvGrpSpPr>
            <p:grpSpPr>
              <a:xfrm>
                <a:off x="2838475" y="3100241"/>
                <a:ext cx="363720" cy="296869"/>
                <a:chOff x="2838475" y="3100241"/>
                <a:chExt cx="363720" cy="296869"/>
              </a:xfrm>
            </p:grpSpPr>
            <p:grpSp>
              <p:nvGrpSpPr>
                <p:cNvPr id="2658" name="Google Shape;2658;p57"/>
                <p:cNvGrpSpPr/>
                <p:nvPr/>
              </p:nvGrpSpPr>
              <p:grpSpPr>
                <a:xfrm>
                  <a:off x="2838475" y="3100241"/>
                  <a:ext cx="259186" cy="98236"/>
                  <a:chOff x="2838475" y="3100241"/>
                  <a:chExt cx="259186" cy="98236"/>
                </a:xfrm>
              </p:grpSpPr>
              <p:sp>
                <p:nvSpPr>
                  <p:cNvPr id="2659" name="Google Shape;2659;p5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5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5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2" name="Google Shape;2662;p57"/>
                <p:cNvGrpSpPr/>
                <p:nvPr/>
              </p:nvGrpSpPr>
              <p:grpSpPr>
                <a:xfrm>
                  <a:off x="2977852" y="3215065"/>
                  <a:ext cx="224343" cy="182045"/>
                  <a:chOff x="2977852" y="3215065"/>
                  <a:chExt cx="224343" cy="182045"/>
                </a:xfrm>
              </p:grpSpPr>
              <p:sp>
                <p:nvSpPr>
                  <p:cNvPr id="2663" name="Google Shape;2663;p5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5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2665" name="Google Shape;2665;p57"/>
          <p:cNvSpPr txBox="1"/>
          <p:nvPr>
            <p:ph idx="1" type="subTitle"/>
          </p:nvPr>
        </p:nvSpPr>
        <p:spPr>
          <a:xfrm>
            <a:off x="259652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66" name="Google Shape;2666;p57"/>
          <p:cNvSpPr txBox="1"/>
          <p:nvPr>
            <p:ph idx="2" type="subTitle"/>
          </p:nvPr>
        </p:nvSpPr>
        <p:spPr>
          <a:xfrm>
            <a:off x="4066650"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67" name="Google Shape;2667;p57"/>
          <p:cNvSpPr txBox="1"/>
          <p:nvPr>
            <p:ph idx="3" type="subTitle"/>
          </p:nvPr>
        </p:nvSpPr>
        <p:spPr>
          <a:xfrm>
            <a:off x="553677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68" name="Google Shape;2668;p57"/>
          <p:cNvSpPr txBox="1"/>
          <p:nvPr>
            <p:ph idx="4" type="subTitle"/>
          </p:nvPr>
        </p:nvSpPr>
        <p:spPr>
          <a:xfrm>
            <a:off x="2596525"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69" name="Google Shape;2669;p57"/>
          <p:cNvSpPr txBox="1"/>
          <p:nvPr>
            <p:ph idx="5" type="subTitle"/>
          </p:nvPr>
        </p:nvSpPr>
        <p:spPr>
          <a:xfrm>
            <a:off x="406665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70" name="Google Shape;2670;p57"/>
          <p:cNvSpPr txBox="1"/>
          <p:nvPr>
            <p:ph idx="6" type="subTitle"/>
          </p:nvPr>
        </p:nvSpPr>
        <p:spPr>
          <a:xfrm>
            <a:off x="553670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671" name="Google Shape;2671;p57"/>
          <p:cNvSpPr txBox="1"/>
          <p:nvPr>
            <p:ph idx="7" type="subTitle"/>
          </p:nvPr>
        </p:nvSpPr>
        <p:spPr>
          <a:xfrm>
            <a:off x="327050" y="47570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672" name="Google Shape;2672;p57"/>
          <p:cNvSpPr txBox="1"/>
          <p:nvPr>
            <p:ph idx="8" type="subTitle"/>
          </p:nvPr>
        </p:nvSpPr>
        <p:spPr>
          <a:xfrm>
            <a:off x="327050" y="1866875"/>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673" name="Google Shape;2673;p57"/>
          <p:cNvSpPr txBox="1"/>
          <p:nvPr>
            <p:ph idx="9" type="subTitle"/>
          </p:nvPr>
        </p:nvSpPr>
        <p:spPr>
          <a:xfrm>
            <a:off x="326900" y="325805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674" name="Google Shape;2674;p57"/>
          <p:cNvSpPr txBox="1"/>
          <p:nvPr>
            <p:ph idx="13" type="subTitle"/>
          </p:nvPr>
        </p:nvSpPr>
        <p:spPr>
          <a:xfrm>
            <a:off x="7006900" y="47570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675" name="Google Shape;2675;p57"/>
          <p:cNvSpPr txBox="1"/>
          <p:nvPr>
            <p:ph idx="14" type="subTitle"/>
          </p:nvPr>
        </p:nvSpPr>
        <p:spPr>
          <a:xfrm>
            <a:off x="7006900" y="1866875"/>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676" name="Google Shape;2676;p57"/>
          <p:cNvSpPr txBox="1"/>
          <p:nvPr>
            <p:ph idx="15" type="subTitle"/>
          </p:nvPr>
        </p:nvSpPr>
        <p:spPr>
          <a:xfrm>
            <a:off x="7006750" y="325805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677" name="Google Shape;2677;p57"/>
          <p:cNvSpPr txBox="1"/>
          <p:nvPr>
            <p:ph type="title"/>
          </p:nvPr>
        </p:nvSpPr>
        <p:spPr>
          <a:xfrm>
            <a:off x="3423225" y="2074925"/>
            <a:ext cx="2297700" cy="482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p:txBody>
      </p:sp>
      <p:pic>
        <p:nvPicPr>
          <p:cNvPr id="2678" name="Google Shape;2678;p5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679" name="Google Shape;2679;p5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ing Questions (Light)">
  <p:cSld name="CUSTOM_4">
    <p:spTree>
      <p:nvGrpSpPr>
        <p:cNvPr id="2680" name="Shape 2680"/>
        <p:cNvGrpSpPr/>
        <p:nvPr/>
      </p:nvGrpSpPr>
      <p:grpSpPr>
        <a:xfrm>
          <a:off x="0" y="0"/>
          <a:ext cx="0" cy="0"/>
          <a:chOff x="0" y="0"/>
          <a:chExt cx="0" cy="0"/>
        </a:xfrm>
      </p:grpSpPr>
      <p:sp>
        <p:nvSpPr>
          <p:cNvPr id="2681" name="Google Shape;2681;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82" name="Google Shape;268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683" name="Google Shape;2683;p58"/>
          <p:cNvGrpSpPr/>
          <p:nvPr/>
        </p:nvGrpSpPr>
        <p:grpSpPr>
          <a:xfrm>
            <a:off x="-3237505" y="629414"/>
            <a:ext cx="11581043" cy="4534766"/>
            <a:chOff x="-4105805" y="-630138"/>
            <a:chExt cx="12047272" cy="4892400"/>
          </a:xfrm>
        </p:grpSpPr>
        <p:sp>
          <p:nvSpPr>
            <p:cNvPr id="2684" name="Google Shape;2684;p58"/>
            <p:cNvSpPr/>
            <p:nvPr/>
          </p:nvSpPr>
          <p:spPr>
            <a:xfrm>
              <a:off x="-4105805" y="-630138"/>
              <a:ext cx="4892400" cy="4892400"/>
            </a:xfrm>
            <a:prstGeom prst="blockArc">
              <a:avLst>
                <a:gd fmla="val 18900000" name="adj1"/>
                <a:gd fmla="val 2700000" name="adj2"/>
                <a:gd fmla="val 441" name="adj3"/>
              </a:avLst>
            </a:prstGeom>
            <a:noFill/>
            <a:ln cap="rnd" cmpd="sng" w="22225">
              <a:solidFill>
                <a:srgbClr val="3134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505906" y="363220"/>
              <a:ext cx="7435500" cy="726300"/>
            </a:xfrm>
            <a:prstGeom prst="rect">
              <a:avLst/>
            </a:prstGeom>
            <a:solidFill>
              <a:srgbClr val="24253D"/>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txBox="1"/>
            <p:nvPr/>
          </p:nvSpPr>
          <p:spPr>
            <a:xfrm>
              <a:off x="505906" y="363220"/>
              <a:ext cx="7435500" cy="726300"/>
            </a:xfrm>
            <a:prstGeom prst="rect">
              <a:avLst/>
            </a:prstGeom>
            <a:solidFill>
              <a:srgbClr val="1B1534"/>
            </a:solidFill>
            <a:ln>
              <a:noFill/>
            </a:ln>
          </p:spPr>
          <p:txBody>
            <a:bodyPr anchorCtr="0" anchor="ctr" bIns="99050" lIns="576600" spcFirstLastPara="1" rIns="99050" wrap="square" tIns="99050">
              <a:noAutofit/>
            </a:bodyPr>
            <a:lstStyle/>
            <a:p>
              <a:pPr indent="0" lvl="0" marL="0" marR="0" rtl="0" algn="l">
                <a:lnSpc>
                  <a:spcPct val="90000"/>
                </a:lnSpc>
                <a:spcBef>
                  <a:spcPts val="0"/>
                </a:spcBef>
                <a:spcAft>
                  <a:spcPts val="0"/>
                </a:spcAft>
                <a:buClr>
                  <a:srgbClr val="1B1534"/>
                </a:buClr>
                <a:buSzPts val="3900"/>
                <a:buFont typeface="Gill Sans"/>
                <a:buNone/>
              </a:pPr>
              <a:r>
                <a:t/>
              </a:r>
              <a:endParaRPr i="0" sz="1200" u="none" cap="none" strike="noStrike">
                <a:solidFill>
                  <a:srgbClr val="FFFFFF"/>
                </a:solidFill>
              </a:endParaRPr>
            </a:p>
          </p:txBody>
        </p:sp>
        <p:sp>
          <p:nvSpPr>
            <p:cNvPr id="2687" name="Google Shape;2687;p58"/>
            <p:cNvSpPr/>
            <p:nvPr/>
          </p:nvSpPr>
          <p:spPr>
            <a:xfrm>
              <a:off x="51881" y="272415"/>
              <a:ext cx="908100" cy="908100"/>
            </a:xfrm>
            <a:prstGeom prst="ellipse">
              <a:avLst/>
            </a:prstGeom>
            <a:solidFill>
              <a:srgbClr val="FFFFFF"/>
            </a:solidFill>
            <a:ln cap="rnd" cmpd="sng" w="22225">
              <a:solidFill>
                <a:srgbClr val="2425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8" name="Google Shape;2688;p58"/>
            <p:cNvSpPr/>
            <p:nvPr/>
          </p:nvSpPr>
          <p:spPr>
            <a:xfrm>
              <a:off x="769967" y="1452880"/>
              <a:ext cx="7171500" cy="726300"/>
            </a:xfrm>
            <a:prstGeom prst="rect">
              <a:avLst/>
            </a:prstGeom>
            <a:solidFill>
              <a:srgbClr val="565874"/>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txBox="1"/>
            <p:nvPr/>
          </p:nvSpPr>
          <p:spPr>
            <a:xfrm>
              <a:off x="769967" y="1452880"/>
              <a:ext cx="7171500" cy="726300"/>
            </a:xfrm>
            <a:prstGeom prst="rect">
              <a:avLst/>
            </a:prstGeom>
            <a:solidFill>
              <a:srgbClr val="4D217A"/>
            </a:solidFill>
            <a:ln cap="flat" cmpd="sng" w="9525">
              <a:solidFill>
                <a:srgbClr val="4D217A"/>
              </a:solidFill>
              <a:prstDash val="solid"/>
              <a:round/>
              <a:headEnd len="sm" w="sm" type="none"/>
              <a:tailEnd len="sm" w="sm" type="none"/>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sz="1200">
                <a:solidFill>
                  <a:srgbClr val="FFFFFF"/>
                </a:solidFill>
              </a:endParaRPr>
            </a:p>
          </p:txBody>
        </p:sp>
        <p:sp>
          <p:nvSpPr>
            <p:cNvPr id="2690" name="Google Shape;2690;p58"/>
            <p:cNvSpPr/>
            <p:nvPr/>
          </p:nvSpPr>
          <p:spPr>
            <a:xfrm>
              <a:off x="315942" y="1362075"/>
              <a:ext cx="908100" cy="908100"/>
            </a:xfrm>
            <a:prstGeom prst="ellipse">
              <a:avLst/>
            </a:prstGeom>
            <a:solidFill>
              <a:srgbClr val="FFFFFF"/>
            </a:solidFill>
            <a:ln cap="rnd" cmpd="sng" w="22225">
              <a:solidFill>
                <a:srgbClr val="5658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1" name="Google Shape;2691;p58"/>
            <p:cNvSpPr/>
            <p:nvPr/>
          </p:nvSpPr>
          <p:spPr>
            <a:xfrm>
              <a:off x="505906" y="2542540"/>
              <a:ext cx="7435500" cy="726300"/>
            </a:xfrm>
            <a:prstGeom prst="rect">
              <a:avLst/>
            </a:prstGeom>
            <a:solidFill>
              <a:srgbClr val="98989D"/>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txBox="1"/>
            <p:nvPr/>
          </p:nvSpPr>
          <p:spPr>
            <a:xfrm>
              <a:off x="505906" y="2542540"/>
              <a:ext cx="7435500" cy="726300"/>
            </a:xfrm>
            <a:prstGeom prst="rect">
              <a:avLst/>
            </a:prstGeom>
            <a:solidFill>
              <a:srgbClr val="7B919D"/>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i="0" sz="3900" u="none" cap="none" strike="noStrike">
                <a:solidFill>
                  <a:srgbClr val="FFFFFF"/>
                </a:solidFill>
              </a:endParaRPr>
            </a:p>
          </p:txBody>
        </p:sp>
        <p:sp>
          <p:nvSpPr>
            <p:cNvPr id="2693" name="Google Shape;2693;p58"/>
            <p:cNvSpPr/>
            <p:nvPr/>
          </p:nvSpPr>
          <p:spPr>
            <a:xfrm>
              <a:off x="51881" y="2451735"/>
              <a:ext cx="908100" cy="908100"/>
            </a:xfrm>
            <a:prstGeom prst="ellipse">
              <a:avLst/>
            </a:prstGeom>
            <a:solidFill>
              <a:srgbClr val="FFFFFF"/>
            </a:solidFill>
            <a:ln cap="rnd" cmpd="sng" w="22225">
              <a:solidFill>
                <a:srgbClr val="9898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4" name="Google Shape;2694;p58"/>
          <p:cNvSpPr txBox="1"/>
          <p:nvPr>
            <p:ph idx="1" type="subTitle"/>
          </p:nvPr>
        </p:nvSpPr>
        <p:spPr>
          <a:xfrm>
            <a:off x="1714500" y="1574900"/>
            <a:ext cx="6679500" cy="635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grpSp>
        <p:nvGrpSpPr>
          <p:cNvPr id="2695" name="Google Shape;2695;p58"/>
          <p:cNvGrpSpPr/>
          <p:nvPr/>
        </p:nvGrpSpPr>
        <p:grpSpPr>
          <a:xfrm>
            <a:off x="998034" y="1676298"/>
            <a:ext cx="393602" cy="393602"/>
            <a:chOff x="892750" y="4993750"/>
            <a:chExt cx="483125" cy="483125"/>
          </a:xfrm>
        </p:grpSpPr>
        <p:sp>
          <p:nvSpPr>
            <p:cNvPr id="2696" name="Google Shape;2696;p58"/>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97" name="Google Shape;2697;p58"/>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98" name="Google Shape;2698;p58"/>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699" name="Google Shape;2699;p58"/>
          <p:cNvGrpSpPr/>
          <p:nvPr/>
        </p:nvGrpSpPr>
        <p:grpSpPr>
          <a:xfrm>
            <a:off x="1243880" y="2685792"/>
            <a:ext cx="393602" cy="393602"/>
            <a:chOff x="1487200" y="4993750"/>
            <a:chExt cx="483125" cy="483125"/>
          </a:xfrm>
        </p:grpSpPr>
        <p:sp>
          <p:nvSpPr>
            <p:cNvPr id="2700" name="Google Shape;2700;p58"/>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01" name="Google Shape;2701;p58"/>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02" name="Google Shape;2702;p58"/>
          <p:cNvGrpSpPr/>
          <p:nvPr/>
        </p:nvGrpSpPr>
        <p:grpSpPr>
          <a:xfrm>
            <a:off x="998033" y="3695312"/>
            <a:ext cx="393602" cy="393650"/>
            <a:chOff x="2081650" y="4993750"/>
            <a:chExt cx="483125" cy="483125"/>
          </a:xfrm>
        </p:grpSpPr>
        <p:sp>
          <p:nvSpPr>
            <p:cNvPr id="2703" name="Google Shape;2703;p58"/>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04" name="Google Shape;2704;p58"/>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05" name="Google Shape;2705;p58"/>
          <p:cNvSpPr txBox="1"/>
          <p:nvPr>
            <p:ph idx="2" type="subTitle"/>
          </p:nvPr>
        </p:nvSpPr>
        <p:spPr>
          <a:xfrm>
            <a:off x="1992000" y="2565050"/>
            <a:ext cx="64020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06" name="Google Shape;2706;p58"/>
          <p:cNvSpPr txBox="1"/>
          <p:nvPr>
            <p:ph idx="3" type="subTitle"/>
          </p:nvPr>
        </p:nvSpPr>
        <p:spPr>
          <a:xfrm>
            <a:off x="1637475" y="3574575"/>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ing Questions (Dark)">
  <p:cSld name="CUSTOM_4_1">
    <p:bg>
      <p:bgPr>
        <a:gradFill>
          <a:gsLst>
            <a:gs pos="0">
              <a:srgbClr val="6F6B84"/>
            </a:gs>
            <a:gs pos="36000">
              <a:srgbClr val="646076"/>
            </a:gs>
            <a:gs pos="100000">
              <a:srgbClr val="373540"/>
            </a:gs>
          </a:gsLst>
          <a:path path="circle">
            <a:fillToRect b="50%" l="50%" r="50%" t="50%"/>
          </a:path>
          <a:tileRect/>
        </a:gradFill>
      </p:bgPr>
    </p:bg>
    <p:spTree>
      <p:nvGrpSpPr>
        <p:cNvPr id="2707" name="Shape 2707"/>
        <p:cNvGrpSpPr/>
        <p:nvPr/>
      </p:nvGrpSpPr>
      <p:grpSpPr>
        <a:xfrm>
          <a:off x="0" y="0"/>
          <a:ext cx="0" cy="0"/>
          <a:chOff x="0" y="0"/>
          <a:chExt cx="0" cy="0"/>
        </a:xfrm>
      </p:grpSpPr>
      <p:sp>
        <p:nvSpPr>
          <p:cNvPr id="2708" name="Google Shape;270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09" name="Google Shape;270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710" name="Google Shape;2710;p59"/>
          <p:cNvGrpSpPr/>
          <p:nvPr/>
        </p:nvGrpSpPr>
        <p:grpSpPr>
          <a:xfrm>
            <a:off x="-3237505" y="629414"/>
            <a:ext cx="11581043" cy="4534766"/>
            <a:chOff x="-4105805" y="-630138"/>
            <a:chExt cx="12047272" cy="4892400"/>
          </a:xfrm>
        </p:grpSpPr>
        <p:sp>
          <p:nvSpPr>
            <p:cNvPr id="2711" name="Google Shape;2711;p59"/>
            <p:cNvSpPr/>
            <p:nvPr/>
          </p:nvSpPr>
          <p:spPr>
            <a:xfrm>
              <a:off x="-4105805" y="-630138"/>
              <a:ext cx="4892400" cy="4892400"/>
            </a:xfrm>
            <a:prstGeom prst="blockArc">
              <a:avLst>
                <a:gd fmla="val 18900000" name="adj1"/>
                <a:gd fmla="val 2700000" name="adj2"/>
                <a:gd fmla="val 441" name="adj3"/>
              </a:avLst>
            </a:prstGeom>
            <a:no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505906" y="363220"/>
              <a:ext cx="7435500" cy="726300"/>
            </a:xfrm>
            <a:prstGeom prst="rect">
              <a:avLst/>
            </a:prstGeom>
            <a:solidFill>
              <a:srgbClr val="24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txBox="1"/>
            <p:nvPr/>
          </p:nvSpPr>
          <p:spPr>
            <a:xfrm>
              <a:off x="505906" y="363220"/>
              <a:ext cx="7435500" cy="726300"/>
            </a:xfrm>
            <a:prstGeom prst="rect">
              <a:avLst/>
            </a:prstGeom>
            <a:solidFill>
              <a:srgbClr val="1B1534"/>
            </a:solidFill>
            <a:ln>
              <a:noFill/>
            </a:ln>
          </p:spPr>
          <p:txBody>
            <a:bodyPr anchorCtr="0" anchor="ctr" bIns="99050" lIns="576600" spcFirstLastPara="1" rIns="99050" wrap="square" tIns="99050">
              <a:noAutofit/>
            </a:bodyPr>
            <a:lstStyle/>
            <a:p>
              <a:pPr indent="0" lvl="0" marL="0" marR="0" rtl="0" algn="l">
                <a:lnSpc>
                  <a:spcPct val="90000"/>
                </a:lnSpc>
                <a:spcBef>
                  <a:spcPts val="0"/>
                </a:spcBef>
                <a:spcAft>
                  <a:spcPts val="0"/>
                </a:spcAft>
                <a:buClr>
                  <a:srgbClr val="1B1534"/>
                </a:buClr>
                <a:buSzPts val="3900"/>
                <a:buFont typeface="Gill Sans"/>
                <a:buNone/>
              </a:pPr>
              <a:r>
                <a:t/>
              </a:r>
              <a:endParaRPr i="0" sz="1200" u="none" cap="none" strike="noStrike">
                <a:solidFill>
                  <a:srgbClr val="FFFFFF"/>
                </a:solidFill>
              </a:endParaRPr>
            </a:p>
          </p:txBody>
        </p:sp>
        <p:sp>
          <p:nvSpPr>
            <p:cNvPr id="2714" name="Google Shape;2714;p59"/>
            <p:cNvSpPr/>
            <p:nvPr/>
          </p:nvSpPr>
          <p:spPr>
            <a:xfrm>
              <a:off x="51881" y="27241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5" name="Google Shape;2715;p59"/>
            <p:cNvSpPr/>
            <p:nvPr/>
          </p:nvSpPr>
          <p:spPr>
            <a:xfrm>
              <a:off x="769967" y="1452880"/>
              <a:ext cx="7171500" cy="726300"/>
            </a:xfrm>
            <a:prstGeom prst="rect">
              <a:avLst/>
            </a:prstGeom>
            <a:solidFill>
              <a:srgbClr val="5658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txBox="1"/>
            <p:nvPr/>
          </p:nvSpPr>
          <p:spPr>
            <a:xfrm>
              <a:off x="769967" y="1452880"/>
              <a:ext cx="7171500" cy="726300"/>
            </a:xfrm>
            <a:prstGeom prst="rect">
              <a:avLst/>
            </a:prstGeom>
            <a:solidFill>
              <a:srgbClr val="C4C0CF"/>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sz="1200">
                <a:solidFill>
                  <a:srgbClr val="FFFFFF"/>
                </a:solidFill>
              </a:endParaRPr>
            </a:p>
          </p:txBody>
        </p:sp>
        <p:sp>
          <p:nvSpPr>
            <p:cNvPr id="2717" name="Google Shape;2717;p59"/>
            <p:cNvSpPr/>
            <p:nvPr/>
          </p:nvSpPr>
          <p:spPr>
            <a:xfrm>
              <a:off x="315942" y="136207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8" name="Google Shape;2718;p59"/>
            <p:cNvSpPr/>
            <p:nvPr/>
          </p:nvSpPr>
          <p:spPr>
            <a:xfrm>
              <a:off x="505906" y="2542540"/>
              <a:ext cx="7435500" cy="726300"/>
            </a:xfrm>
            <a:prstGeom prst="rect">
              <a:avLst/>
            </a:prstGeom>
            <a:solidFill>
              <a:srgbClr val="989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txBox="1"/>
            <p:nvPr/>
          </p:nvSpPr>
          <p:spPr>
            <a:xfrm>
              <a:off x="505906" y="2542540"/>
              <a:ext cx="7435500" cy="726300"/>
            </a:xfrm>
            <a:prstGeom prst="rect">
              <a:avLst/>
            </a:prstGeom>
            <a:solidFill>
              <a:srgbClr val="7B8898"/>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i="0" sz="3900" u="none" cap="none" strike="noStrike">
                <a:solidFill>
                  <a:srgbClr val="FFFFFF"/>
                </a:solidFill>
              </a:endParaRPr>
            </a:p>
          </p:txBody>
        </p:sp>
        <p:sp>
          <p:nvSpPr>
            <p:cNvPr id="2720" name="Google Shape;2720;p59"/>
            <p:cNvSpPr/>
            <p:nvPr/>
          </p:nvSpPr>
          <p:spPr>
            <a:xfrm>
              <a:off x="51881" y="245173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1" name="Google Shape;2721;p59"/>
          <p:cNvSpPr txBox="1"/>
          <p:nvPr>
            <p:ph idx="1" type="subTitle"/>
          </p:nvPr>
        </p:nvSpPr>
        <p:spPr>
          <a:xfrm>
            <a:off x="1714500" y="1574900"/>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2722" name="Google Shape;2722;p59"/>
          <p:cNvGrpSpPr/>
          <p:nvPr/>
        </p:nvGrpSpPr>
        <p:grpSpPr>
          <a:xfrm>
            <a:off x="998034" y="1676298"/>
            <a:ext cx="393602" cy="393602"/>
            <a:chOff x="892750" y="4993750"/>
            <a:chExt cx="483125" cy="483125"/>
          </a:xfrm>
        </p:grpSpPr>
        <p:sp>
          <p:nvSpPr>
            <p:cNvPr id="2723" name="Google Shape;2723;p59"/>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4" name="Google Shape;2724;p59"/>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5" name="Google Shape;2725;p59"/>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26" name="Google Shape;2726;p59"/>
          <p:cNvGrpSpPr/>
          <p:nvPr/>
        </p:nvGrpSpPr>
        <p:grpSpPr>
          <a:xfrm>
            <a:off x="1243880" y="2685792"/>
            <a:ext cx="393602" cy="393602"/>
            <a:chOff x="1487200" y="4993750"/>
            <a:chExt cx="483125" cy="483125"/>
          </a:xfrm>
        </p:grpSpPr>
        <p:sp>
          <p:nvSpPr>
            <p:cNvPr id="2727" name="Google Shape;2727;p59"/>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8" name="Google Shape;2728;p59"/>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29" name="Google Shape;2729;p59"/>
          <p:cNvGrpSpPr/>
          <p:nvPr/>
        </p:nvGrpSpPr>
        <p:grpSpPr>
          <a:xfrm>
            <a:off x="998033" y="3695312"/>
            <a:ext cx="393602" cy="393650"/>
            <a:chOff x="2081650" y="4993750"/>
            <a:chExt cx="483125" cy="483125"/>
          </a:xfrm>
        </p:grpSpPr>
        <p:sp>
          <p:nvSpPr>
            <p:cNvPr id="2730" name="Google Shape;2730;p59"/>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31" name="Google Shape;2731;p59"/>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32" name="Google Shape;2732;p59"/>
          <p:cNvSpPr txBox="1"/>
          <p:nvPr>
            <p:ph idx="2" type="subTitle"/>
          </p:nvPr>
        </p:nvSpPr>
        <p:spPr>
          <a:xfrm>
            <a:off x="1992000" y="2565050"/>
            <a:ext cx="64020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12E34"/>
              </a:buClr>
              <a:buSzPts val="1200"/>
              <a:buNone/>
              <a:defRPr sz="1200">
                <a:solidFill>
                  <a:srgbClr val="312E34"/>
                </a:solidFill>
              </a:defRPr>
            </a:lvl1pPr>
            <a:lvl2pPr lvl="1" rtl="0">
              <a:spcBef>
                <a:spcPts val="0"/>
              </a:spcBef>
              <a:spcAft>
                <a:spcPts val="0"/>
              </a:spcAft>
              <a:buClr>
                <a:srgbClr val="312E34"/>
              </a:buClr>
              <a:buSzPts val="1200"/>
              <a:buNone/>
              <a:defRPr>
                <a:solidFill>
                  <a:srgbClr val="312E34"/>
                </a:solidFill>
              </a:defRPr>
            </a:lvl2pPr>
            <a:lvl3pPr lvl="2" rtl="0">
              <a:spcBef>
                <a:spcPts val="0"/>
              </a:spcBef>
              <a:spcAft>
                <a:spcPts val="0"/>
              </a:spcAft>
              <a:buClr>
                <a:srgbClr val="312E34"/>
              </a:buClr>
              <a:buSzPts val="1200"/>
              <a:buNone/>
              <a:defRPr>
                <a:solidFill>
                  <a:srgbClr val="312E34"/>
                </a:solidFill>
              </a:defRPr>
            </a:lvl3pPr>
            <a:lvl4pPr lvl="3" rtl="0">
              <a:spcBef>
                <a:spcPts val="0"/>
              </a:spcBef>
              <a:spcAft>
                <a:spcPts val="0"/>
              </a:spcAft>
              <a:buClr>
                <a:srgbClr val="312E34"/>
              </a:buClr>
              <a:buSzPts val="1200"/>
              <a:buNone/>
              <a:defRPr>
                <a:solidFill>
                  <a:srgbClr val="312E34"/>
                </a:solidFill>
              </a:defRPr>
            </a:lvl4pPr>
            <a:lvl5pPr lvl="4" rtl="0">
              <a:spcBef>
                <a:spcPts val="0"/>
              </a:spcBef>
              <a:spcAft>
                <a:spcPts val="0"/>
              </a:spcAft>
              <a:buClr>
                <a:srgbClr val="312E34"/>
              </a:buClr>
              <a:buSzPts val="1200"/>
              <a:buNone/>
              <a:defRPr>
                <a:solidFill>
                  <a:srgbClr val="312E34"/>
                </a:solidFill>
              </a:defRPr>
            </a:lvl5pPr>
            <a:lvl6pPr lvl="5" rtl="0">
              <a:spcBef>
                <a:spcPts val="0"/>
              </a:spcBef>
              <a:spcAft>
                <a:spcPts val="0"/>
              </a:spcAft>
              <a:buClr>
                <a:srgbClr val="312E34"/>
              </a:buClr>
              <a:buSzPts val="1200"/>
              <a:buNone/>
              <a:defRPr>
                <a:solidFill>
                  <a:srgbClr val="312E34"/>
                </a:solidFill>
              </a:defRPr>
            </a:lvl6pPr>
            <a:lvl7pPr lvl="6" rtl="0">
              <a:spcBef>
                <a:spcPts val="0"/>
              </a:spcBef>
              <a:spcAft>
                <a:spcPts val="0"/>
              </a:spcAft>
              <a:buClr>
                <a:srgbClr val="312E34"/>
              </a:buClr>
              <a:buSzPts val="1200"/>
              <a:buNone/>
              <a:defRPr>
                <a:solidFill>
                  <a:srgbClr val="312E34"/>
                </a:solidFill>
              </a:defRPr>
            </a:lvl7pPr>
            <a:lvl8pPr lvl="7" rtl="0">
              <a:spcBef>
                <a:spcPts val="0"/>
              </a:spcBef>
              <a:spcAft>
                <a:spcPts val="0"/>
              </a:spcAft>
              <a:buClr>
                <a:srgbClr val="312E34"/>
              </a:buClr>
              <a:buSzPts val="1200"/>
              <a:buNone/>
              <a:defRPr>
                <a:solidFill>
                  <a:srgbClr val="312E34"/>
                </a:solidFill>
              </a:defRPr>
            </a:lvl8pPr>
            <a:lvl9pPr lvl="8" rtl="0">
              <a:spcBef>
                <a:spcPts val="0"/>
              </a:spcBef>
              <a:spcAft>
                <a:spcPts val="0"/>
              </a:spcAft>
              <a:buClr>
                <a:srgbClr val="312E34"/>
              </a:buClr>
              <a:buSzPts val="1200"/>
              <a:buNone/>
              <a:defRPr>
                <a:solidFill>
                  <a:srgbClr val="312E34"/>
                </a:solidFill>
              </a:defRPr>
            </a:lvl9pPr>
          </a:lstStyle>
          <a:p/>
        </p:txBody>
      </p:sp>
      <p:sp>
        <p:nvSpPr>
          <p:cNvPr id="2733" name="Google Shape;2733;p59"/>
          <p:cNvSpPr txBox="1"/>
          <p:nvPr>
            <p:ph idx="3" type="subTitle"/>
          </p:nvPr>
        </p:nvSpPr>
        <p:spPr>
          <a:xfrm>
            <a:off x="1637475" y="3574575"/>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734" name="Google Shape;2734;p5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735" name="Google Shape;2735;p5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Highlight (Light)">
  <p:cSld name="CUSTOM_5">
    <p:spTree>
      <p:nvGrpSpPr>
        <p:cNvPr id="2736" name="Shape 2736"/>
        <p:cNvGrpSpPr/>
        <p:nvPr/>
      </p:nvGrpSpPr>
      <p:grpSpPr>
        <a:xfrm>
          <a:off x="0" y="0"/>
          <a:ext cx="0" cy="0"/>
          <a:chOff x="0" y="0"/>
          <a:chExt cx="0" cy="0"/>
        </a:xfrm>
      </p:grpSpPr>
      <p:sp>
        <p:nvSpPr>
          <p:cNvPr id="2737" name="Google Shape;273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38" name="Google Shape;2738;p60"/>
          <p:cNvSpPr txBox="1"/>
          <p:nvPr/>
        </p:nvSpPr>
        <p:spPr>
          <a:xfrm>
            <a:off x="0" y="0"/>
            <a:ext cx="9144000" cy="1061100"/>
          </a:xfrm>
          <a:prstGeom prst="rect">
            <a:avLst/>
          </a:prstGeom>
          <a:solidFill>
            <a:srgbClr val="F2F2F2"/>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None/>
            </a:pPr>
            <a:r>
              <a:t/>
            </a:r>
            <a:endParaRPr b="1" sz="1800">
              <a:solidFill>
                <a:srgbClr val="4D217A"/>
              </a:solidFill>
            </a:endParaRPr>
          </a:p>
        </p:txBody>
      </p:sp>
      <p:sp>
        <p:nvSpPr>
          <p:cNvPr id="2739" name="Google Shape;2739;p60"/>
          <p:cNvSpPr/>
          <p:nvPr/>
        </p:nvSpPr>
        <p:spPr>
          <a:xfrm>
            <a:off x="574888" y="1424925"/>
            <a:ext cx="7996800" cy="1061100"/>
          </a:xfrm>
          <a:prstGeom prst="rect">
            <a:avLst/>
          </a:prstGeom>
          <a:noFill/>
          <a:ln cap="flat" cmpd="sng" w="9525">
            <a:solidFill>
              <a:srgbClr val="1B153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53D"/>
              </a:solidFill>
            </a:endParaRPr>
          </a:p>
        </p:txBody>
      </p:sp>
      <p:sp>
        <p:nvSpPr>
          <p:cNvPr id="2740" name="Google Shape;2740;p60"/>
          <p:cNvSpPr/>
          <p:nvPr/>
        </p:nvSpPr>
        <p:spPr>
          <a:xfrm>
            <a:off x="57231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41" name="Google Shape;2741;p60"/>
          <p:cNvSpPr/>
          <p:nvPr/>
        </p:nvSpPr>
        <p:spPr>
          <a:xfrm>
            <a:off x="3333275" y="3435775"/>
            <a:ext cx="2475250" cy="932900"/>
          </a:xfrm>
          <a:prstGeom prst="flowChartProcess">
            <a:avLst/>
          </a:prstGeom>
          <a:solidFill>
            <a:srgbClr val="E6E3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42" name="Google Shape;2742;p60"/>
          <p:cNvSpPr/>
          <p:nvPr/>
        </p:nvSpPr>
        <p:spPr>
          <a:xfrm>
            <a:off x="609426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43" name="Google Shape;2743;p60"/>
          <p:cNvSpPr txBox="1"/>
          <p:nvPr>
            <p:ph idx="1" type="subTitle"/>
          </p:nvPr>
        </p:nvSpPr>
        <p:spPr>
          <a:xfrm>
            <a:off x="584725" y="1417200"/>
            <a:ext cx="7996800" cy="10611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744" name="Google Shape;2744;p60"/>
          <p:cNvSpPr txBox="1"/>
          <p:nvPr>
            <p:ph type="title"/>
          </p:nvPr>
        </p:nvSpPr>
        <p:spPr>
          <a:xfrm>
            <a:off x="485600" y="287400"/>
            <a:ext cx="8084100" cy="594300"/>
          </a:xfrm>
          <a:prstGeom prst="rect">
            <a:avLst/>
          </a:prstGeom>
        </p:spPr>
        <p:txBody>
          <a:bodyPr anchorCtr="0" anchor="t" bIns="91425" lIns="91425" spcFirstLastPara="1" rIns="91425" wrap="square" tIns="91425">
            <a:normAutofit/>
          </a:bodyPr>
          <a:lstStyle>
            <a:lvl1pPr lvl="0">
              <a:spcBef>
                <a:spcPts val="0"/>
              </a:spcBef>
              <a:spcAft>
                <a:spcPts val="0"/>
              </a:spcAft>
              <a:buClr>
                <a:srgbClr val="585567"/>
              </a:buClr>
              <a:buSzPts val="2800"/>
              <a:buNone/>
              <a:defRPr>
                <a:solidFill>
                  <a:srgbClr val="585567"/>
                </a:solidFill>
              </a:defRPr>
            </a:lvl1pPr>
            <a:lvl2pPr lvl="1">
              <a:spcBef>
                <a:spcPts val="0"/>
              </a:spcBef>
              <a:spcAft>
                <a:spcPts val="0"/>
              </a:spcAft>
              <a:buClr>
                <a:srgbClr val="4D217A"/>
              </a:buClr>
              <a:buSzPts val="2800"/>
              <a:buNone/>
              <a:defRPr>
                <a:solidFill>
                  <a:srgbClr val="4D217A"/>
                </a:solidFill>
              </a:defRPr>
            </a:lvl2pPr>
            <a:lvl3pPr lvl="2">
              <a:spcBef>
                <a:spcPts val="0"/>
              </a:spcBef>
              <a:spcAft>
                <a:spcPts val="0"/>
              </a:spcAft>
              <a:buClr>
                <a:srgbClr val="4D217A"/>
              </a:buClr>
              <a:buSzPts val="2800"/>
              <a:buNone/>
              <a:defRPr>
                <a:solidFill>
                  <a:srgbClr val="4D217A"/>
                </a:solidFill>
              </a:defRPr>
            </a:lvl3pPr>
            <a:lvl4pPr lvl="3">
              <a:spcBef>
                <a:spcPts val="0"/>
              </a:spcBef>
              <a:spcAft>
                <a:spcPts val="0"/>
              </a:spcAft>
              <a:buClr>
                <a:srgbClr val="4D217A"/>
              </a:buClr>
              <a:buSzPts val="2800"/>
              <a:buNone/>
              <a:defRPr>
                <a:solidFill>
                  <a:srgbClr val="4D217A"/>
                </a:solidFill>
              </a:defRPr>
            </a:lvl4pPr>
            <a:lvl5pPr lvl="4">
              <a:spcBef>
                <a:spcPts val="0"/>
              </a:spcBef>
              <a:spcAft>
                <a:spcPts val="0"/>
              </a:spcAft>
              <a:buClr>
                <a:srgbClr val="4D217A"/>
              </a:buClr>
              <a:buSzPts val="2800"/>
              <a:buNone/>
              <a:defRPr>
                <a:solidFill>
                  <a:srgbClr val="4D217A"/>
                </a:solidFill>
              </a:defRPr>
            </a:lvl5pPr>
            <a:lvl6pPr lvl="5">
              <a:spcBef>
                <a:spcPts val="0"/>
              </a:spcBef>
              <a:spcAft>
                <a:spcPts val="0"/>
              </a:spcAft>
              <a:buClr>
                <a:srgbClr val="4D217A"/>
              </a:buClr>
              <a:buSzPts val="2800"/>
              <a:buNone/>
              <a:defRPr>
                <a:solidFill>
                  <a:srgbClr val="4D217A"/>
                </a:solidFill>
              </a:defRPr>
            </a:lvl6pPr>
            <a:lvl7pPr lvl="6">
              <a:spcBef>
                <a:spcPts val="0"/>
              </a:spcBef>
              <a:spcAft>
                <a:spcPts val="0"/>
              </a:spcAft>
              <a:buClr>
                <a:srgbClr val="4D217A"/>
              </a:buClr>
              <a:buSzPts val="2800"/>
              <a:buNone/>
              <a:defRPr>
                <a:solidFill>
                  <a:srgbClr val="4D217A"/>
                </a:solidFill>
              </a:defRPr>
            </a:lvl7pPr>
            <a:lvl8pPr lvl="7">
              <a:spcBef>
                <a:spcPts val="0"/>
              </a:spcBef>
              <a:spcAft>
                <a:spcPts val="0"/>
              </a:spcAft>
              <a:buClr>
                <a:srgbClr val="4D217A"/>
              </a:buClr>
              <a:buSzPts val="2800"/>
              <a:buNone/>
              <a:defRPr>
                <a:solidFill>
                  <a:srgbClr val="4D217A"/>
                </a:solidFill>
              </a:defRPr>
            </a:lvl8pPr>
            <a:lvl9pPr lvl="8">
              <a:spcBef>
                <a:spcPts val="0"/>
              </a:spcBef>
              <a:spcAft>
                <a:spcPts val="0"/>
              </a:spcAft>
              <a:buClr>
                <a:srgbClr val="4D217A"/>
              </a:buClr>
              <a:buSzPts val="2800"/>
              <a:buNone/>
              <a:defRPr>
                <a:solidFill>
                  <a:srgbClr val="4D217A"/>
                </a:solidFill>
              </a:defRPr>
            </a:lvl9pPr>
          </a:lstStyle>
          <a:p/>
        </p:txBody>
      </p:sp>
      <p:grpSp>
        <p:nvGrpSpPr>
          <p:cNvPr id="2745" name="Google Shape;2745;p60"/>
          <p:cNvGrpSpPr/>
          <p:nvPr/>
        </p:nvGrpSpPr>
        <p:grpSpPr>
          <a:xfrm>
            <a:off x="1530073" y="2745407"/>
            <a:ext cx="548691" cy="548691"/>
            <a:chOff x="-65131525" y="2281350"/>
            <a:chExt cx="316650" cy="316650"/>
          </a:xfrm>
        </p:grpSpPr>
        <p:sp>
          <p:nvSpPr>
            <p:cNvPr id="2746" name="Google Shape;2746;p60"/>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60"/>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8" name="Google Shape;2748;p60"/>
          <p:cNvGrpSpPr/>
          <p:nvPr/>
        </p:nvGrpSpPr>
        <p:grpSpPr>
          <a:xfrm>
            <a:off x="6976516" y="2812171"/>
            <a:ext cx="548695" cy="435169"/>
            <a:chOff x="-62882850" y="1999375"/>
            <a:chExt cx="315850" cy="250500"/>
          </a:xfrm>
        </p:grpSpPr>
        <p:sp>
          <p:nvSpPr>
            <p:cNvPr id="2749" name="Google Shape;2749;p60"/>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60"/>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1" name="Google Shape;2751;p60"/>
          <p:cNvGrpSpPr/>
          <p:nvPr/>
        </p:nvGrpSpPr>
        <p:grpSpPr>
          <a:xfrm>
            <a:off x="4253295" y="2765437"/>
            <a:ext cx="548709" cy="528661"/>
            <a:chOff x="-63665750" y="1914325"/>
            <a:chExt cx="328450" cy="316450"/>
          </a:xfrm>
        </p:grpSpPr>
        <p:sp>
          <p:nvSpPr>
            <p:cNvPr id="2752" name="Google Shape;2752;p60"/>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60"/>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4" name="Google Shape;2754;p60"/>
          <p:cNvSpPr txBox="1"/>
          <p:nvPr>
            <p:ph idx="2" type="subTitle"/>
          </p:nvPr>
        </p:nvSpPr>
        <p:spPr>
          <a:xfrm>
            <a:off x="614450" y="3458725"/>
            <a:ext cx="2378400" cy="9099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sz="11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755" name="Google Shape;2755;p60"/>
          <p:cNvSpPr txBox="1"/>
          <p:nvPr>
            <p:ph idx="3" type="subTitle"/>
          </p:nvPr>
        </p:nvSpPr>
        <p:spPr>
          <a:xfrm>
            <a:off x="3381725"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56" name="Google Shape;2756;p60"/>
          <p:cNvSpPr txBox="1"/>
          <p:nvPr>
            <p:ph idx="4" type="subTitle"/>
          </p:nvPr>
        </p:nvSpPr>
        <p:spPr>
          <a:xfrm>
            <a:off x="6148950"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Dark)">
  <p:cSld name="TITLE_1_2_1_2_2">
    <p:bg>
      <p:bgPr>
        <a:gradFill>
          <a:gsLst>
            <a:gs pos="0">
              <a:srgbClr val="585567"/>
            </a:gs>
            <a:gs pos="100000">
              <a:srgbClr val="312E34"/>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7"/>
          <p:cNvPicPr preferRelativeResize="0"/>
          <p:nvPr/>
        </p:nvPicPr>
        <p:blipFill>
          <a:blip r:embed="rId2">
            <a:alphaModFix amt="42000"/>
          </a:blip>
          <a:stretch>
            <a:fillRect/>
          </a:stretch>
        </p:blipFill>
        <p:spPr>
          <a:xfrm rot="408873">
            <a:off x="-2686079" y="-3971644"/>
            <a:ext cx="10793951" cy="11219897"/>
          </a:xfrm>
          <a:prstGeom prst="rect">
            <a:avLst/>
          </a:prstGeom>
          <a:noFill/>
          <a:ln>
            <a:noFill/>
          </a:ln>
        </p:spPr>
      </p:pic>
      <p:pic>
        <p:nvPicPr>
          <p:cNvPr id="88" name="Google Shape;88;p7"/>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9" name="Google Shape;89;p7"/>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90" name="Google Shape;90;p7"/>
          <p:cNvSpPr txBox="1"/>
          <p:nvPr/>
        </p:nvSpPr>
        <p:spPr>
          <a:xfrm>
            <a:off x="2905038" y="1912950"/>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Helvetica Neue Light"/>
                <a:ea typeface="Helvetica Neue Light"/>
                <a:cs typeface="Helvetica Neue Light"/>
                <a:sym typeface="Helvetica Neue Light"/>
              </a:rPr>
              <a:t>Thank you</a:t>
            </a:r>
            <a:endParaRPr sz="3400">
              <a:solidFill>
                <a:schemeClr val="lt1"/>
              </a:solidFill>
              <a:latin typeface="Helvetica Neue Light"/>
              <a:ea typeface="Helvetica Neue Light"/>
              <a:cs typeface="Helvetica Neue Light"/>
              <a:sym typeface="Helvetica Neue Light"/>
            </a:endParaRPr>
          </a:p>
        </p:txBody>
      </p:sp>
      <p:sp>
        <p:nvSpPr>
          <p:cNvPr id="91" name="Google Shape;91;p7"/>
          <p:cNvSpPr txBox="1"/>
          <p:nvPr/>
        </p:nvSpPr>
        <p:spPr>
          <a:xfrm>
            <a:off x="2624100" y="2522550"/>
            <a:ext cx="3895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Helvetica Neue Light"/>
                <a:ea typeface="Helvetica Neue Light"/>
                <a:cs typeface="Helvetica Neue Light"/>
                <a:sym typeface="Helvetica Neue Light"/>
              </a:rPr>
              <a:t>We welcome any and all questions or feedback at this time.</a:t>
            </a:r>
            <a:endParaRPr sz="1700">
              <a:solidFill>
                <a:schemeClr val="lt1"/>
              </a:solidFill>
              <a:latin typeface="Helvetica Neue Light"/>
              <a:ea typeface="Helvetica Neue Light"/>
              <a:cs typeface="Helvetica Neue Light"/>
              <a:sym typeface="Helvetica Neue Light"/>
            </a:endParaRPr>
          </a:p>
        </p:txBody>
      </p:sp>
      <p:pic>
        <p:nvPicPr>
          <p:cNvPr id="92" name="Google Shape;92;p7"/>
          <p:cNvPicPr preferRelativeResize="0"/>
          <p:nvPr/>
        </p:nvPicPr>
        <p:blipFill>
          <a:blip r:embed="rId4">
            <a:alphaModFix/>
          </a:blip>
          <a:stretch>
            <a:fillRect/>
          </a:stretch>
        </p:blipFill>
        <p:spPr>
          <a:xfrm>
            <a:off x="104775" y="4773900"/>
            <a:ext cx="3762376" cy="282925"/>
          </a:xfrm>
          <a:prstGeom prst="rect">
            <a:avLst/>
          </a:prstGeom>
          <a:noFill/>
          <a:ln>
            <a:noFill/>
          </a:ln>
        </p:spPr>
      </p:pic>
      <p:cxnSp>
        <p:nvCxnSpPr>
          <p:cNvPr id="93" name="Google Shape;93;p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Highlight (Dark)">
  <p:cSld name="CUSTOM_5_1">
    <p:bg>
      <p:bgPr>
        <a:solidFill>
          <a:srgbClr val="312E34"/>
        </a:solidFill>
      </p:bgPr>
    </p:bg>
    <p:spTree>
      <p:nvGrpSpPr>
        <p:cNvPr id="2757" name="Shape 2757"/>
        <p:cNvGrpSpPr/>
        <p:nvPr/>
      </p:nvGrpSpPr>
      <p:grpSpPr>
        <a:xfrm>
          <a:off x="0" y="0"/>
          <a:ext cx="0" cy="0"/>
          <a:chOff x="0" y="0"/>
          <a:chExt cx="0" cy="0"/>
        </a:xfrm>
      </p:grpSpPr>
      <p:sp>
        <p:nvSpPr>
          <p:cNvPr id="2758" name="Google Shape;275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59" name="Google Shape;2759;p61"/>
          <p:cNvSpPr txBox="1"/>
          <p:nvPr/>
        </p:nvSpPr>
        <p:spPr>
          <a:xfrm>
            <a:off x="0" y="0"/>
            <a:ext cx="9144000" cy="1061100"/>
          </a:xfrm>
          <a:prstGeom prst="rect">
            <a:avLst/>
          </a:prstGeom>
          <a:solidFill>
            <a:srgbClr val="312E34"/>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None/>
            </a:pPr>
            <a:r>
              <a:t/>
            </a:r>
            <a:endParaRPr b="1" sz="1800">
              <a:solidFill>
                <a:srgbClr val="4D217A"/>
              </a:solidFill>
            </a:endParaRPr>
          </a:p>
        </p:txBody>
      </p:sp>
      <p:sp>
        <p:nvSpPr>
          <p:cNvPr id="2760" name="Google Shape;2760;p61"/>
          <p:cNvSpPr/>
          <p:nvPr/>
        </p:nvSpPr>
        <p:spPr>
          <a:xfrm>
            <a:off x="574888" y="1424925"/>
            <a:ext cx="7996800" cy="1061100"/>
          </a:xfrm>
          <a:prstGeom prst="rect">
            <a:avLst/>
          </a:prstGeom>
          <a:noFill/>
          <a:ln cap="flat" cmpd="sng" w="9525">
            <a:solidFill>
              <a:srgbClr val="1B153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53D"/>
              </a:solidFill>
            </a:endParaRPr>
          </a:p>
        </p:txBody>
      </p:sp>
      <p:sp>
        <p:nvSpPr>
          <p:cNvPr id="2761" name="Google Shape;2761;p61"/>
          <p:cNvSpPr/>
          <p:nvPr/>
        </p:nvSpPr>
        <p:spPr>
          <a:xfrm>
            <a:off x="572313" y="3435775"/>
            <a:ext cx="2475250" cy="932900"/>
          </a:xfrm>
          <a:prstGeom prst="flowChartProcess">
            <a:avLst/>
          </a:prstGeom>
          <a:solidFill>
            <a:srgbClr val="6F6B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62" name="Google Shape;2762;p61"/>
          <p:cNvSpPr/>
          <p:nvPr/>
        </p:nvSpPr>
        <p:spPr>
          <a:xfrm>
            <a:off x="3333275" y="3435775"/>
            <a:ext cx="2475250" cy="932900"/>
          </a:xfrm>
          <a:prstGeom prst="flowChartProcess">
            <a:avLst/>
          </a:prstGeom>
          <a:solidFill>
            <a:srgbClr val="9697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63" name="Google Shape;2763;p61"/>
          <p:cNvSpPr/>
          <p:nvPr/>
        </p:nvSpPr>
        <p:spPr>
          <a:xfrm>
            <a:off x="6094263" y="3435775"/>
            <a:ext cx="2475250" cy="932900"/>
          </a:xfrm>
          <a:prstGeom prst="flowChartProcess">
            <a:avLst/>
          </a:prstGeom>
          <a:solidFill>
            <a:srgbClr val="6F6B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764" name="Google Shape;2764;p61"/>
          <p:cNvSpPr txBox="1"/>
          <p:nvPr>
            <p:ph idx="1" type="subTitle"/>
          </p:nvPr>
        </p:nvSpPr>
        <p:spPr>
          <a:xfrm>
            <a:off x="584725" y="1417200"/>
            <a:ext cx="7996800" cy="1061100"/>
          </a:xfrm>
          <a:prstGeom prst="rect">
            <a:avLst/>
          </a:prstGeom>
          <a:ln cap="flat" cmpd="sng" w="9525">
            <a:solidFill>
              <a:srgbClr val="E6E3EF"/>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65" name="Google Shape;2765;p61"/>
          <p:cNvSpPr txBox="1"/>
          <p:nvPr>
            <p:ph type="title"/>
          </p:nvPr>
        </p:nvSpPr>
        <p:spPr>
          <a:xfrm>
            <a:off x="485600" y="287400"/>
            <a:ext cx="8084100" cy="594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2800"/>
              <a:buNone/>
              <a:defRPr>
                <a:solidFill>
                  <a:srgbClr val="F2F2F2"/>
                </a:solidFill>
              </a:defRPr>
            </a:lvl1pPr>
            <a:lvl2pPr lvl="1" rtl="0">
              <a:spcBef>
                <a:spcPts val="0"/>
              </a:spcBef>
              <a:spcAft>
                <a:spcPts val="0"/>
              </a:spcAft>
              <a:buClr>
                <a:srgbClr val="4D217A"/>
              </a:buClr>
              <a:buSzPts val="2800"/>
              <a:buNone/>
              <a:defRPr>
                <a:solidFill>
                  <a:srgbClr val="4D217A"/>
                </a:solidFill>
              </a:defRPr>
            </a:lvl2pPr>
            <a:lvl3pPr lvl="2" rtl="0">
              <a:spcBef>
                <a:spcPts val="0"/>
              </a:spcBef>
              <a:spcAft>
                <a:spcPts val="0"/>
              </a:spcAft>
              <a:buClr>
                <a:srgbClr val="4D217A"/>
              </a:buClr>
              <a:buSzPts val="2800"/>
              <a:buNone/>
              <a:defRPr>
                <a:solidFill>
                  <a:srgbClr val="4D217A"/>
                </a:solidFill>
              </a:defRPr>
            </a:lvl3pPr>
            <a:lvl4pPr lvl="3" rtl="0">
              <a:spcBef>
                <a:spcPts val="0"/>
              </a:spcBef>
              <a:spcAft>
                <a:spcPts val="0"/>
              </a:spcAft>
              <a:buClr>
                <a:srgbClr val="4D217A"/>
              </a:buClr>
              <a:buSzPts val="2800"/>
              <a:buNone/>
              <a:defRPr>
                <a:solidFill>
                  <a:srgbClr val="4D217A"/>
                </a:solidFill>
              </a:defRPr>
            </a:lvl4pPr>
            <a:lvl5pPr lvl="4" rtl="0">
              <a:spcBef>
                <a:spcPts val="0"/>
              </a:spcBef>
              <a:spcAft>
                <a:spcPts val="0"/>
              </a:spcAft>
              <a:buClr>
                <a:srgbClr val="4D217A"/>
              </a:buClr>
              <a:buSzPts val="2800"/>
              <a:buNone/>
              <a:defRPr>
                <a:solidFill>
                  <a:srgbClr val="4D217A"/>
                </a:solidFill>
              </a:defRPr>
            </a:lvl5pPr>
            <a:lvl6pPr lvl="5" rtl="0">
              <a:spcBef>
                <a:spcPts val="0"/>
              </a:spcBef>
              <a:spcAft>
                <a:spcPts val="0"/>
              </a:spcAft>
              <a:buClr>
                <a:srgbClr val="4D217A"/>
              </a:buClr>
              <a:buSzPts val="2800"/>
              <a:buNone/>
              <a:defRPr>
                <a:solidFill>
                  <a:srgbClr val="4D217A"/>
                </a:solidFill>
              </a:defRPr>
            </a:lvl6pPr>
            <a:lvl7pPr lvl="6" rtl="0">
              <a:spcBef>
                <a:spcPts val="0"/>
              </a:spcBef>
              <a:spcAft>
                <a:spcPts val="0"/>
              </a:spcAft>
              <a:buClr>
                <a:srgbClr val="4D217A"/>
              </a:buClr>
              <a:buSzPts val="2800"/>
              <a:buNone/>
              <a:defRPr>
                <a:solidFill>
                  <a:srgbClr val="4D217A"/>
                </a:solidFill>
              </a:defRPr>
            </a:lvl7pPr>
            <a:lvl8pPr lvl="7" rtl="0">
              <a:spcBef>
                <a:spcPts val="0"/>
              </a:spcBef>
              <a:spcAft>
                <a:spcPts val="0"/>
              </a:spcAft>
              <a:buClr>
                <a:srgbClr val="4D217A"/>
              </a:buClr>
              <a:buSzPts val="2800"/>
              <a:buNone/>
              <a:defRPr>
                <a:solidFill>
                  <a:srgbClr val="4D217A"/>
                </a:solidFill>
              </a:defRPr>
            </a:lvl8pPr>
            <a:lvl9pPr lvl="8" rtl="0">
              <a:spcBef>
                <a:spcPts val="0"/>
              </a:spcBef>
              <a:spcAft>
                <a:spcPts val="0"/>
              </a:spcAft>
              <a:buClr>
                <a:srgbClr val="4D217A"/>
              </a:buClr>
              <a:buSzPts val="2800"/>
              <a:buNone/>
              <a:defRPr>
                <a:solidFill>
                  <a:srgbClr val="4D217A"/>
                </a:solidFill>
              </a:defRPr>
            </a:lvl9pPr>
          </a:lstStyle>
          <a:p/>
        </p:txBody>
      </p:sp>
      <p:cxnSp>
        <p:nvCxnSpPr>
          <p:cNvPr id="2766" name="Google Shape;2766;p61"/>
          <p:cNvCxnSpPr/>
          <p:nvPr/>
        </p:nvCxnSpPr>
        <p:spPr>
          <a:xfrm flipH="1" rot="10800000">
            <a:off x="366675" y="1060425"/>
            <a:ext cx="8364300" cy="9900"/>
          </a:xfrm>
          <a:prstGeom prst="straightConnector1">
            <a:avLst/>
          </a:prstGeom>
          <a:noFill/>
          <a:ln cap="flat" cmpd="sng" w="9525">
            <a:solidFill>
              <a:srgbClr val="9E9E9E"/>
            </a:solidFill>
            <a:prstDash val="solid"/>
            <a:round/>
            <a:headEnd len="med" w="med" type="none"/>
            <a:tailEnd len="med" w="med" type="none"/>
          </a:ln>
        </p:spPr>
      </p:cxnSp>
      <p:grpSp>
        <p:nvGrpSpPr>
          <p:cNvPr id="2767" name="Google Shape;2767;p61"/>
          <p:cNvGrpSpPr/>
          <p:nvPr/>
        </p:nvGrpSpPr>
        <p:grpSpPr>
          <a:xfrm>
            <a:off x="1530073" y="2745407"/>
            <a:ext cx="548691" cy="548691"/>
            <a:chOff x="-65131525" y="2281350"/>
            <a:chExt cx="316650" cy="316650"/>
          </a:xfrm>
        </p:grpSpPr>
        <p:sp>
          <p:nvSpPr>
            <p:cNvPr id="2768" name="Google Shape;2768;p61"/>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61"/>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0" name="Google Shape;2770;p61"/>
          <p:cNvGrpSpPr/>
          <p:nvPr/>
        </p:nvGrpSpPr>
        <p:grpSpPr>
          <a:xfrm>
            <a:off x="6976516" y="2812171"/>
            <a:ext cx="548695" cy="435169"/>
            <a:chOff x="-62882850" y="1999375"/>
            <a:chExt cx="315850" cy="250500"/>
          </a:xfrm>
        </p:grpSpPr>
        <p:sp>
          <p:nvSpPr>
            <p:cNvPr id="2771" name="Google Shape;2771;p61"/>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61"/>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3" name="Google Shape;2773;p61"/>
          <p:cNvGrpSpPr/>
          <p:nvPr/>
        </p:nvGrpSpPr>
        <p:grpSpPr>
          <a:xfrm>
            <a:off x="4253295" y="2765437"/>
            <a:ext cx="548709" cy="528661"/>
            <a:chOff x="-63665750" y="1914325"/>
            <a:chExt cx="328450" cy="316450"/>
          </a:xfrm>
        </p:grpSpPr>
        <p:sp>
          <p:nvSpPr>
            <p:cNvPr id="2774" name="Google Shape;2774;p61"/>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61"/>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76" name="Google Shape;2776;p61"/>
          <p:cNvSpPr txBox="1"/>
          <p:nvPr>
            <p:ph idx="2" type="subTitle"/>
          </p:nvPr>
        </p:nvSpPr>
        <p:spPr>
          <a:xfrm>
            <a:off x="614450" y="345872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77" name="Google Shape;2777;p61"/>
          <p:cNvSpPr txBox="1"/>
          <p:nvPr>
            <p:ph idx="3" type="subTitle"/>
          </p:nvPr>
        </p:nvSpPr>
        <p:spPr>
          <a:xfrm>
            <a:off x="3381725"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78" name="Google Shape;2778;p61"/>
          <p:cNvSpPr txBox="1"/>
          <p:nvPr>
            <p:ph idx="4" type="subTitle"/>
          </p:nvPr>
        </p:nvSpPr>
        <p:spPr>
          <a:xfrm>
            <a:off x="6148950"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2779" name="Google Shape;2779;p6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780" name="Google Shape;2780;p6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way Brain (Light)">
  <p:cSld name="CUSTOM_6">
    <p:bg>
      <p:bgPr>
        <a:gradFill>
          <a:gsLst>
            <a:gs pos="0">
              <a:schemeClr val="lt1"/>
            </a:gs>
            <a:gs pos="41000">
              <a:schemeClr val="lt1"/>
            </a:gs>
            <a:gs pos="100000">
              <a:srgbClr val="D9D9D9"/>
            </a:gs>
          </a:gsLst>
          <a:path path="circle">
            <a:fillToRect b="50%" l="50%" r="50%" t="50%"/>
          </a:path>
          <a:tileRect/>
        </a:gradFill>
      </p:bgPr>
    </p:bg>
    <p:spTree>
      <p:nvGrpSpPr>
        <p:cNvPr id="2781" name="Shape 2781"/>
        <p:cNvGrpSpPr/>
        <p:nvPr/>
      </p:nvGrpSpPr>
      <p:grpSpPr>
        <a:xfrm>
          <a:off x="0" y="0"/>
          <a:ext cx="0" cy="0"/>
          <a:chOff x="0" y="0"/>
          <a:chExt cx="0" cy="0"/>
        </a:xfrm>
      </p:grpSpPr>
      <p:sp>
        <p:nvSpPr>
          <p:cNvPr id="2782" name="Google Shape;2782;p62"/>
          <p:cNvSpPr txBox="1"/>
          <p:nvPr>
            <p:ph type="title"/>
          </p:nvPr>
        </p:nvSpPr>
        <p:spPr>
          <a:xfrm>
            <a:off x="311700" y="177450"/>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1pPr>
            <a:lvl2pPr lvl="1"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2pPr>
            <a:lvl3pPr lvl="2"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3pPr>
            <a:lvl4pPr lvl="3"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4pPr>
            <a:lvl5pPr lvl="4"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5pPr>
            <a:lvl6pPr lvl="5"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6pPr>
            <a:lvl7pPr lvl="6"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7pPr>
            <a:lvl8pPr lvl="7"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8pPr>
            <a:lvl9pPr lvl="8"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9pPr>
          </a:lstStyle>
          <a:p/>
        </p:txBody>
      </p:sp>
      <p:sp>
        <p:nvSpPr>
          <p:cNvPr id="2783" name="Google Shape;278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784" name="Google Shape;2784;p62"/>
          <p:cNvGrpSpPr/>
          <p:nvPr/>
        </p:nvGrpSpPr>
        <p:grpSpPr>
          <a:xfrm>
            <a:off x="1291670" y="1017732"/>
            <a:ext cx="6560645" cy="3273471"/>
            <a:chOff x="834100" y="3642869"/>
            <a:chExt cx="1259483" cy="628426"/>
          </a:xfrm>
        </p:grpSpPr>
        <p:sp>
          <p:nvSpPr>
            <p:cNvPr id="2785" name="Google Shape;2785;p62"/>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62"/>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62"/>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62"/>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62"/>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62"/>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62"/>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62"/>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62"/>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62"/>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62"/>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62"/>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62"/>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62"/>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62"/>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62"/>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62"/>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62"/>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62"/>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62"/>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62"/>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62"/>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62"/>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62"/>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62"/>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0" name="Google Shape;2810;p62"/>
            <p:cNvGrpSpPr/>
            <p:nvPr/>
          </p:nvGrpSpPr>
          <p:grpSpPr>
            <a:xfrm>
              <a:off x="1360364" y="3847835"/>
              <a:ext cx="208119" cy="224359"/>
              <a:chOff x="1360769" y="3847100"/>
              <a:chExt cx="208119" cy="224359"/>
            </a:xfrm>
          </p:grpSpPr>
          <p:sp>
            <p:nvSpPr>
              <p:cNvPr id="2811" name="Google Shape;2811;p62"/>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62"/>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62"/>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62"/>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62"/>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62"/>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62"/>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62"/>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62"/>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62"/>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62"/>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62"/>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62"/>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62"/>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62"/>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62"/>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62"/>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62"/>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62"/>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62"/>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1" name="Google Shape;2831;p62"/>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62"/>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62"/>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62"/>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62"/>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62"/>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62"/>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62"/>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62"/>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62"/>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62"/>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62"/>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62"/>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62"/>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5" name="Google Shape;2845;p62"/>
          <p:cNvSpPr txBox="1"/>
          <p:nvPr>
            <p:ph idx="1" type="subTitle"/>
          </p:nvPr>
        </p:nvSpPr>
        <p:spPr>
          <a:xfrm>
            <a:off x="2507350" y="1017725"/>
            <a:ext cx="911700" cy="5085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D217A"/>
              </a:buClr>
              <a:buSzPts val="1200"/>
              <a:buNone/>
              <a:defRPr b="1" sz="1200">
                <a:solidFill>
                  <a:srgbClr val="4D217A"/>
                </a:solidFill>
              </a:defRPr>
            </a:lvl1pPr>
            <a:lvl2pPr lvl="1" algn="ctr">
              <a:spcBef>
                <a:spcPts val="0"/>
              </a:spcBef>
              <a:spcAft>
                <a:spcPts val="0"/>
              </a:spcAft>
              <a:buClr>
                <a:srgbClr val="4D217A"/>
              </a:buClr>
              <a:buSzPts val="1200"/>
              <a:buNone/>
              <a:defRPr b="1" sz="1200">
                <a:solidFill>
                  <a:srgbClr val="4D217A"/>
                </a:solidFill>
              </a:defRPr>
            </a:lvl2pPr>
            <a:lvl3pPr lvl="2" algn="ctr">
              <a:spcBef>
                <a:spcPts val="0"/>
              </a:spcBef>
              <a:spcAft>
                <a:spcPts val="0"/>
              </a:spcAft>
              <a:buClr>
                <a:srgbClr val="4D217A"/>
              </a:buClr>
              <a:buSzPts val="1200"/>
              <a:buNone/>
              <a:defRPr b="1" sz="1200">
                <a:solidFill>
                  <a:srgbClr val="4D217A"/>
                </a:solidFill>
              </a:defRPr>
            </a:lvl3pPr>
            <a:lvl4pPr lvl="3" algn="ctr">
              <a:spcBef>
                <a:spcPts val="0"/>
              </a:spcBef>
              <a:spcAft>
                <a:spcPts val="0"/>
              </a:spcAft>
              <a:buClr>
                <a:srgbClr val="4D217A"/>
              </a:buClr>
              <a:buSzPts val="1200"/>
              <a:buNone/>
              <a:defRPr b="1" sz="1200">
                <a:solidFill>
                  <a:srgbClr val="4D217A"/>
                </a:solidFill>
              </a:defRPr>
            </a:lvl4pPr>
            <a:lvl5pPr lvl="4" algn="ctr">
              <a:spcBef>
                <a:spcPts val="0"/>
              </a:spcBef>
              <a:spcAft>
                <a:spcPts val="0"/>
              </a:spcAft>
              <a:buClr>
                <a:srgbClr val="4D217A"/>
              </a:buClr>
              <a:buSzPts val="1200"/>
              <a:buNone/>
              <a:defRPr b="1" sz="1200">
                <a:solidFill>
                  <a:srgbClr val="4D217A"/>
                </a:solidFill>
              </a:defRPr>
            </a:lvl5pPr>
            <a:lvl6pPr lvl="5" algn="ctr">
              <a:spcBef>
                <a:spcPts val="0"/>
              </a:spcBef>
              <a:spcAft>
                <a:spcPts val="0"/>
              </a:spcAft>
              <a:buClr>
                <a:srgbClr val="4D217A"/>
              </a:buClr>
              <a:buSzPts val="1200"/>
              <a:buNone/>
              <a:defRPr b="1" sz="1200">
                <a:solidFill>
                  <a:srgbClr val="4D217A"/>
                </a:solidFill>
              </a:defRPr>
            </a:lvl6pPr>
            <a:lvl7pPr lvl="6" algn="ctr">
              <a:spcBef>
                <a:spcPts val="0"/>
              </a:spcBef>
              <a:spcAft>
                <a:spcPts val="0"/>
              </a:spcAft>
              <a:buClr>
                <a:srgbClr val="4D217A"/>
              </a:buClr>
              <a:buSzPts val="1200"/>
              <a:buNone/>
              <a:defRPr b="1" sz="1200">
                <a:solidFill>
                  <a:srgbClr val="4D217A"/>
                </a:solidFill>
              </a:defRPr>
            </a:lvl7pPr>
            <a:lvl8pPr lvl="7" algn="ctr">
              <a:spcBef>
                <a:spcPts val="0"/>
              </a:spcBef>
              <a:spcAft>
                <a:spcPts val="0"/>
              </a:spcAft>
              <a:buClr>
                <a:srgbClr val="4D217A"/>
              </a:buClr>
              <a:buSzPts val="1200"/>
              <a:buNone/>
              <a:defRPr b="1" sz="1200">
                <a:solidFill>
                  <a:srgbClr val="4D217A"/>
                </a:solidFill>
              </a:defRPr>
            </a:lvl8pPr>
            <a:lvl9pPr lvl="8" algn="ctr">
              <a:spcBef>
                <a:spcPts val="0"/>
              </a:spcBef>
              <a:spcAft>
                <a:spcPts val="0"/>
              </a:spcAft>
              <a:buClr>
                <a:srgbClr val="4D217A"/>
              </a:buClr>
              <a:buSzPts val="1200"/>
              <a:buNone/>
              <a:defRPr b="1" sz="1200">
                <a:solidFill>
                  <a:srgbClr val="4D217A"/>
                </a:solidFill>
              </a:defRPr>
            </a:lvl9pPr>
          </a:lstStyle>
          <a:p/>
        </p:txBody>
      </p:sp>
      <p:sp>
        <p:nvSpPr>
          <p:cNvPr id="2846" name="Google Shape;2846;p62"/>
          <p:cNvSpPr txBox="1"/>
          <p:nvPr>
            <p:ph idx="2" type="subTitle"/>
          </p:nvPr>
        </p:nvSpPr>
        <p:spPr>
          <a:xfrm>
            <a:off x="2164250"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47" name="Google Shape;2847;p62"/>
          <p:cNvSpPr txBox="1"/>
          <p:nvPr>
            <p:ph idx="3" type="subTitle"/>
          </p:nvPr>
        </p:nvSpPr>
        <p:spPr>
          <a:xfrm>
            <a:off x="2118450"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48" name="Google Shape;2848;p62"/>
          <p:cNvSpPr txBox="1"/>
          <p:nvPr>
            <p:ph idx="4" type="subTitle"/>
          </p:nvPr>
        </p:nvSpPr>
        <p:spPr>
          <a:xfrm>
            <a:off x="2507350"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49" name="Google Shape;2849;p62"/>
          <p:cNvSpPr txBox="1"/>
          <p:nvPr>
            <p:ph idx="5" type="subTitle"/>
          </p:nvPr>
        </p:nvSpPr>
        <p:spPr>
          <a:xfrm>
            <a:off x="5722075"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50" name="Google Shape;2850;p62"/>
          <p:cNvSpPr txBox="1"/>
          <p:nvPr>
            <p:ph idx="6" type="subTitle"/>
          </p:nvPr>
        </p:nvSpPr>
        <p:spPr>
          <a:xfrm>
            <a:off x="6102425"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51" name="Google Shape;2851;p62"/>
          <p:cNvSpPr txBox="1"/>
          <p:nvPr>
            <p:ph idx="7" type="subTitle"/>
          </p:nvPr>
        </p:nvSpPr>
        <p:spPr>
          <a:xfrm>
            <a:off x="6102425"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52" name="Google Shape;2852;p62"/>
          <p:cNvSpPr txBox="1"/>
          <p:nvPr>
            <p:ph idx="8" type="subTitle"/>
          </p:nvPr>
        </p:nvSpPr>
        <p:spPr>
          <a:xfrm>
            <a:off x="5722075"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853" name="Google Shape;2853;p62"/>
          <p:cNvSpPr txBox="1"/>
          <p:nvPr>
            <p:ph idx="9" type="subTitle"/>
          </p:nvPr>
        </p:nvSpPr>
        <p:spPr>
          <a:xfrm>
            <a:off x="221800" y="101772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854" name="Google Shape;2854;p62"/>
          <p:cNvSpPr txBox="1"/>
          <p:nvPr>
            <p:ph idx="13" type="subTitle"/>
          </p:nvPr>
        </p:nvSpPr>
        <p:spPr>
          <a:xfrm>
            <a:off x="49550" y="1873775"/>
            <a:ext cx="12420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855" name="Google Shape;2855;p62"/>
          <p:cNvSpPr txBox="1"/>
          <p:nvPr>
            <p:ph idx="14" type="subTitle"/>
          </p:nvPr>
        </p:nvSpPr>
        <p:spPr>
          <a:xfrm>
            <a:off x="99100" y="2908175"/>
            <a:ext cx="11925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856" name="Google Shape;2856;p62"/>
          <p:cNvSpPr txBox="1"/>
          <p:nvPr>
            <p:ph idx="15" type="subTitle"/>
          </p:nvPr>
        </p:nvSpPr>
        <p:spPr>
          <a:xfrm>
            <a:off x="182150" y="380387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857" name="Google Shape;2857;p62"/>
          <p:cNvSpPr txBox="1"/>
          <p:nvPr>
            <p:ph idx="16" type="subTitle"/>
          </p:nvPr>
        </p:nvSpPr>
        <p:spPr>
          <a:xfrm>
            <a:off x="7529500" y="1038325"/>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858" name="Google Shape;2858;p62"/>
          <p:cNvSpPr txBox="1"/>
          <p:nvPr>
            <p:ph idx="17" type="subTitle"/>
          </p:nvPr>
        </p:nvSpPr>
        <p:spPr>
          <a:xfrm>
            <a:off x="7902000" y="1873775"/>
            <a:ext cx="12420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859" name="Google Shape;2859;p62"/>
          <p:cNvSpPr txBox="1"/>
          <p:nvPr>
            <p:ph idx="18" type="subTitle"/>
          </p:nvPr>
        </p:nvSpPr>
        <p:spPr>
          <a:xfrm>
            <a:off x="7852325" y="2908175"/>
            <a:ext cx="11925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860" name="Google Shape;2860;p62"/>
          <p:cNvSpPr txBox="1"/>
          <p:nvPr>
            <p:ph idx="19" type="subTitle"/>
          </p:nvPr>
        </p:nvSpPr>
        <p:spPr>
          <a:xfrm>
            <a:off x="7529500" y="3785700"/>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way Brain (Dark)">
  <p:cSld name="CUSTOM_6_1">
    <p:bg>
      <p:bgPr>
        <a:gradFill>
          <a:gsLst>
            <a:gs pos="0">
              <a:srgbClr val="7E7D82"/>
            </a:gs>
            <a:gs pos="32000">
              <a:srgbClr val="5B5961"/>
            </a:gs>
            <a:gs pos="100000">
              <a:srgbClr val="373540"/>
            </a:gs>
          </a:gsLst>
          <a:path path="circle">
            <a:fillToRect b="50%" l="50%" r="50%" t="50%"/>
          </a:path>
          <a:tileRect/>
        </a:gradFill>
      </p:bgPr>
    </p:bg>
    <p:spTree>
      <p:nvGrpSpPr>
        <p:cNvPr id="2861" name="Shape 2861"/>
        <p:cNvGrpSpPr/>
        <p:nvPr/>
      </p:nvGrpSpPr>
      <p:grpSpPr>
        <a:xfrm>
          <a:off x="0" y="0"/>
          <a:ext cx="0" cy="0"/>
          <a:chOff x="0" y="0"/>
          <a:chExt cx="0" cy="0"/>
        </a:xfrm>
      </p:grpSpPr>
      <p:sp>
        <p:nvSpPr>
          <p:cNvPr id="2862" name="Google Shape;2862;p63"/>
          <p:cNvSpPr txBox="1"/>
          <p:nvPr>
            <p:ph type="title"/>
          </p:nvPr>
        </p:nvSpPr>
        <p:spPr>
          <a:xfrm>
            <a:off x="311700" y="177450"/>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1pPr>
            <a:lvl2pPr lvl="1"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2pPr>
            <a:lvl3pPr lvl="2"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3pPr>
            <a:lvl4pPr lvl="3"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4pPr>
            <a:lvl5pPr lvl="4"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5pPr>
            <a:lvl6pPr lvl="5"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6pPr>
            <a:lvl7pPr lvl="6"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7pPr>
            <a:lvl8pPr lvl="7"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8pPr>
            <a:lvl9pPr lvl="8"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9pPr>
          </a:lstStyle>
          <a:p/>
        </p:txBody>
      </p:sp>
      <p:sp>
        <p:nvSpPr>
          <p:cNvPr id="2863" name="Google Shape;286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864" name="Google Shape;2864;p63"/>
          <p:cNvGrpSpPr/>
          <p:nvPr/>
        </p:nvGrpSpPr>
        <p:grpSpPr>
          <a:xfrm>
            <a:off x="1291670" y="1017732"/>
            <a:ext cx="6560645" cy="3273471"/>
            <a:chOff x="834100" y="3642869"/>
            <a:chExt cx="1259483" cy="628426"/>
          </a:xfrm>
        </p:grpSpPr>
        <p:sp>
          <p:nvSpPr>
            <p:cNvPr id="2865" name="Google Shape;2865;p63"/>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63"/>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63"/>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63"/>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63"/>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63"/>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63"/>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63"/>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63"/>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63"/>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63"/>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63"/>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63"/>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63"/>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63"/>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63"/>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63"/>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63"/>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63"/>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63"/>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63"/>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63"/>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63"/>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63"/>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63"/>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0" name="Google Shape;2890;p63"/>
            <p:cNvGrpSpPr/>
            <p:nvPr/>
          </p:nvGrpSpPr>
          <p:grpSpPr>
            <a:xfrm>
              <a:off x="1360364" y="3847835"/>
              <a:ext cx="208119" cy="224359"/>
              <a:chOff x="1360769" y="3847100"/>
              <a:chExt cx="208119" cy="224359"/>
            </a:xfrm>
          </p:grpSpPr>
          <p:sp>
            <p:nvSpPr>
              <p:cNvPr id="2891" name="Google Shape;2891;p63"/>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63"/>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63"/>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63"/>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63"/>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63"/>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63"/>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63"/>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63"/>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63"/>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63"/>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63"/>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63"/>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63"/>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63"/>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63"/>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63"/>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63"/>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63"/>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63"/>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1" name="Google Shape;2911;p63"/>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63"/>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63"/>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63"/>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63"/>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63"/>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63"/>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63"/>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63"/>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63"/>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63"/>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63"/>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63"/>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63"/>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5" name="Google Shape;2925;p63"/>
          <p:cNvSpPr txBox="1"/>
          <p:nvPr>
            <p:ph idx="1" type="subTitle"/>
          </p:nvPr>
        </p:nvSpPr>
        <p:spPr>
          <a:xfrm>
            <a:off x="2507350"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26" name="Google Shape;2926;p63"/>
          <p:cNvSpPr txBox="1"/>
          <p:nvPr>
            <p:ph idx="2" type="subTitle"/>
          </p:nvPr>
        </p:nvSpPr>
        <p:spPr>
          <a:xfrm>
            <a:off x="2164250"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27" name="Google Shape;2927;p63"/>
          <p:cNvSpPr txBox="1"/>
          <p:nvPr>
            <p:ph idx="3" type="subTitle"/>
          </p:nvPr>
        </p:nvSpPr>
        <p:spPr>
          <a:xfrm>
            <a:off x="2118450"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28" name="Google Shape;2928;p63"/>
          <p:cNvSpPr txBox="1"/>
          <p:nvPr>
            <p:ph idx="4" type="subTitle"/>
          </p:nvPr>
        </p:nvSpPr>
        <p:spPr>
          <a:xfrm>
            <a:off x="2507350"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29" name="Google Shape;2929;p63"/>
          <p:cNvSpPr txBox="1"/>
          <p:nvPr>
            <p:ph idx="5" type="subTitle"/>
          </p:nvPr>
        </p:nvSpPr>
        <p:spPr>
          <a:xfrm>
            <a:off x="5722075"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30" name="Google Shape;2930;p63"/>
          <p:cNvSpPr txBox="1"/>
          <p:nvPr>
            <p:ph idx="6" type="subTitle"/>
          </p:nvPr>
        </p:nvSpPr>
        <p:spPr>
          <a:xfrm>
            <a:off x="6102425"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31" name="Google Shape;2931;p63"/>
          <p:cNvSpPr txBox="1"/>
          <p:nvPr>
            <p:ph idx="7" type="subTitle"/>
          </p:nvPr>
        </p:nvSpPr>
        <p:spPr>
          <a:xfrm>
            <a:off x="6102425"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32" name="Google Shape;2932;p63"/>
          <p:cNvSpPr txBox="1"/>
          <p:nvPr>
            <p:ph idx="8" type="subTitle"/>
          </p:nvPr>
        </p:nvSpPr>
        <p:spPr>
          <a:xfrm>
            <a:off x="5722075"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2933" name="Google Shape;2933;p63"/>
          <p:cNvSpPr txBox="1"/>
          <p:nvPr>
            <p:ph idx="9" type="subTitle"/>
          </p:nvPr>
        </p:nvSpPr>
        <p:spPr>
          <a:xfrm>
            <a:off x="221800" y="101772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34" name="Google Shape;2934;p63"/>
          <p:cNvSpPr txBox="1"/>
          <p:nvPr>
            <p:ph idx="13" type="subTitle"/>
          </p:nvPr>
        </p:nvSpPr>
        <p:spPr>
          <a:xfrm>
            <a:off x="49550" y="1873775"/>
            <a:ext cx="12420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35" name="Google Shape;2935;p63"/>
          <p:cNvSpPr txBox="1"/>
          <p:nvPr>
            <p:ph idx="14" type="subTitle"/>
          </p:nvPr>
        </p:nvSpPr>
        <p:spPr>
          <a:xfrm>
            <a:off x="99100" y="2908175"/>
            <a:ext cx="11925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36" name="Google Shape;2936;p63"/>
          <p:cNvSpPr txBox="1"/>
          <p:nvPr>
            <p:ph idx="15" type="subTitle"/>
          </p:nvPr>
        </p:nvSpPr>
        <p:spPr>
          <a:xfrm>
            <a:off x="182150" y="380387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37" name="Google Shape;2937;p63"/>
          <p:cNvSpPr txBox="1"/>
          <p:nvPr>
            <p:ph idx="16" type="subTitle"/>
          </p:nvPr>
        </p:nvSpPr>
        <p:spPr>
          <a:xfrm>
            <a:off x="7529500" y="1038325"/>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38" name="Google Shape;2938;p63"/>
          <p:cNvSpPr txBox="1"/>
          <p:nvPr>
            <p:ph idx="17" type="subTitle"/>
          </p:nvPr>
        </p:nvSpPr>
        <p:spPr>
          <a:xfrm>
            <a:off x="7902000" y="1873775"/>
            <a:ext cx="12420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39" name="Google Shape;2939;p63"/>
          <p:cNvSpPr txBox="1"/>
          <p:nvPr>
            <p:ph idx="18" type="subTitle"/>
          </p:nvPr>
        </p:nvSpPr>
        <p:spPr>
          <a:xfrm>
            <a:off x="7852325" y="2908175"/>
            <a:ext cx="11925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40" name="Google Shape;2940;p63"/>
          <p:cNvSpPr txBox="1"/>
          <p:nvPr>
            <p:ph idx="19" type="subTitle"/>
          </p:nvPr>
        </p:nvSpPr>
        <p:spPr>
          <a:xfrm>
            <a:off x="7529500" y="3785700"/>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pic>
        <p:nvPicPr>
          <p:cNvPr id="2941" name="Google Shape;2941;p6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942" name="Google Shape;2942;p6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Visualizations (Light)">
  <p:cSld name="CUSTOM_7">
    <p:spTree>
      <p:nvGrpSpPr>
        <p:cNvPr id="2943" name="Shape 2943"/>
        <p:cNvGrpSpPr/>
        <p:nvPr/>
      </p:nvGrpSpPr>
      <p:grpSpPr>
        <a:xfrm>
          <a:off x="0" y="0"/>
          <a:ext cx="0" cy="0"/>
          <a:chOff x="0" y="0"/>
          <a:chExt cx="0" cy="0"/>
        </a:xfrm>
      </p:grpSpPr>
      <p:sp>
        <p:nvSpPr>
          <p:cNvPr id="2944" name="Google Shape;294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45" name="Google Shape;2945;p64"/>
          <p:cNvCxnSpPr/>
          <p:nvPr/>
        </p:nvCxnSpPr>
        <p:spPr>
          <a:xfrm>
            <a:off x="4572000" y="198225"/>
            <a:ext cx="0" cy="4281300"/>
          </a:xfrm>
          <a:prstGeom prst="straightConnector1">
            <a:avLst/>
          </a:prstGeom>
          <a:noFill/>
          <a:ln cap="flat" cmpd="sng" w="9525">
            <a:solidFill>
              <a:schemeClr val="accent1"/>
            </a:solidFill>
            <a:prstDash val="solid"/>
            <a:round/>
            <a:headEnd len="med" w="med" type="none"/>
            <a:tailEnd len="med" w="med" type="none"/>
          </a:ln>
        </p:spPr>
      </p:cxnSp>
      <p:sp>
        <p:nvSpPr>
          <p:cNvPr id="2946" name="Google Shape;2946;p64"/>
          <p:cNvSpPr/>
          <p:nvPr>
            <p:ph idx="2" type="pic"/>
          </p:nvPr>
        </p:nvSpPr>
        <p:spPr>
          <a:xfrm>
            <a:off x="376575" y="753200"/>
            <a:ext cx="3944400" cy="2973300"/>
          </a:xfrm>
          <a:prstGeom prst="rect">
            <a:avLst/>
          </a:prstGeom>
          <a:noFill/>
          <a:ln>
            <a:noFill/>
          </a:ln>
        </p:spPr>
      </p:sp>
      <p:sp>
        <p:nvSpPr>
          <p:cNvPr id="2947" name="Google Shape;2947;p64"/>
          <p:cNvSpPr/>
          <p:nvPr>
            <p:ph idx="3" type="pic"/>
          </p:nvPr>
        </p:nvSpPr>
        <p:spPr>
          <a:xfrm>
            <a:off x="4823025" y="753200"/>
            <a:ext cx="3944400" cy="2973300"/>
          </a:xfrm>
          <a:prstGeom prst="rect">
            <a:avLst/>
          </a:prstGeom>
          <a:noFill/>
          <a:ln>
            <a:noFill/>
          </a:ln>
        </p:spPr>
      </p:sp>
      <p:sp>
        <p:nvSpPr>
          <p:cNvPr id="2948" name="Google Shape;2948;p64"/>
          <p:cNvSpPr txBox="1"/>
          <p:nvPr>
            <p:ph type="title"/>
          </p:nvPr>
        </p:nvSpPr>
        <p:spPr>
          <a:xfrm>
            <a:off x="356775" y="188300"/>
            <a:ext cx="3944400" cy="465900"/>
          </a:xfrm>
          <a:prstGeom prst="rect">
            <a:avLst/>
          </a:prstGeom>
        </p:spPr>
        <p:txBody>
          <a:bodyPr anchorCtr="0" anchor="t" bIns="91425" lIns="91425" spcFirstLastPara="1" rIns="91425" wrap="square" tIns="91425">
            <a:normAutofit/>
          </a:bodyPr>
          <a:lstStyle>
            <a:lvl1pPr lvl="0">
              <a:spcBef>
                <a:spcPts val="0"/>
              </a:spcBef>
              <a:spcAft>
                <a:spcPts val="0"/>
              </a:spcAft>
              <a:buClr>
                <a:srgbClr val="523F93"/>
              </a:buClr>
              <a:buSzPts val="1800"/>
              <a:buNone/>
              <a:defRPr sz="1800">
                <a:solidFill>
                  <a:srgbClr val="523F93"/>
                </a:solidFill>
              </a:defRPr>
            </a:lvl1pPr>
            <a:lvl2pPr lvl="1">
              <a:spcBef>
                <a:spcPts val="0"/>
              </a:spcBef>
              <a:spcAft>
                <a:spcPts val="0"/>
              </a:spcAft>
              <a:buSzPts val="2800"/>
              <a:buNone/>
              <a:defRPr>
                <a:latin typeface="Helvetica Neue Light"/>
                <a:ea typeface="Helvetica Neue Light"/>
                <a:cs typeface="Helvetica Neue Light"/>
                <a:sym typeface="Helvetica Neue Light"/>
              </a:defRPr>
            </a:lvl2pPr>
            <a:lvl3pPr lvl="2">
              <a:spcBef>
                <a:spcPts val="0"/>
              </a:spcBef>
              <a:spcAft>
                <a:spcPts val="0"/>
              </a:spcAft>
              <a:buSzPts val="2800"/>
              <a:buNone/>
              <a:defRPr>
                <a:latin typeface="Helvetica Neue Light"/>
                <a:ea typeface="Helvetica Neue Light"/>
                <a:cs typeface="Helvetica Neue Light"/>
                <a:sym typeface="Helvetica Neue Light"/>
              </a:defRPr>
            </a:lvl3pPr>
            <a:lvl4pPr lvl="3">
              <a:spcBef>
                <a:spcPts val="0"/>
              </a:spcBef>
              <a:spcAft>
                <a:spcPts val="0"/>
              </a:spcAft>
              <a:buSzPts val="2800"/>
              <a:buNone/>
              <a:defRPr>
                <a:latin typeface="Helvetica Neue Light"/>
                <a:ea typeface="Helvetica Neue Light"/>
                <a:cs typeface="Helvetica Neue Light"/>
                <a:sym typeface="Helvetica Neue Light"/>
              </a:defRPr>
            </a:lvl4pPr>
            <a:lvl5pPr lvl="4">
              <a:spcBef>
                <a:spcPts val="0"/>
              </a:spcBef>
              <a:spcAft>
                <a:spcPts val="0"/>
              </a:spcAft>
              <a:buSzPts val="2800"/>
              <a:buNone/>
              <a:defRPr>
                <a:latin typeface="Helvetica Neue Light"/>
                <a:ea typeface="Helvetica Neue Light"/>
                <a:cs typeface="Helvetica Neue Light"/>
                <a:sym typeface="Helvetica Neue Light"/>
              </a:defRPr>
            </a:lvl5pPr>
            <a:lvl6pPr lvl="5">
              <a:spcBef>
                <a:spcPts val="0"/>
              </a:spcBef>
              <a:spcAft>
                <a:spcPts val="0"/>
              </a:spcAft>
              <a:buSzPts val="2800"/>
              <a:buNone/>
              <a:defRPr>
                <a:latin typeface="Helvetica Neue Light"/>
                <a:ea typeface="Helvetica Neue Light"/>
                <a:cs typeface="Helvetica Neue Light"/>
                <a:sym typeface="Helvetica Neue Light"/>
              </a:defRPr>
            </a:lvl6pPr>
            <a:lvl7pPr lvl="6">
              <a:spcBef>
                <a:spcPts val="0"/>
              </a:spcBef>
              <a:spcAft>
                <a:spcPts val="0"/>
              </a:spcAft>
              <a:buSzPts val="2800"/>
              <a:buNone/>
              <a:defRPr>
                <a:latin typeface="Helvetica Neue Light"/>
                <a:ea typeface="Helvetica Neue Light"/>
                <a:cs typeface="Helvetica Neue Light"/>
                <a:sym typeface="Helvetica Neue Light"/>
              </a:defRPr>
            </a:lvl7pPr>
            <a:lvl8pPr lvl="7">
              <a:spcBef>
                <a:spcPts val="0"/>
              </a:spcBef>
              <a:spcAft>
                <a:spcPts val="0"/>
              </a:spcAft>
              <a:buSzPts val="2800"/>
              <a:buNone/>
              <a:defRPr>
                <a:latin typeface="Helvetica Neue Light"/>
                <a:ea typeface="Helvetica Neue Light"/>
                <a:cs typeface="Helvetica Neue Light"/>
                <a:sym typeface="Helvetica Neue Light"/>
              </a:defRPr>
            </a:lvl8pPr>
            <a:lvl9pPr lvl="8">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949" name="Google Shape;2949;p64"/>
          <p:cNvSpPr txBox="1"/>
          <p:nvPr>
            <p:ph idx="4" type="title"/>
          </p:nvPr>
        </p:nvSpPr>
        <p:spPr>
          <a:xfrm>
            <a:off x="484282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23F93"/>
              </a:buClr>
              <a:buSzPts val="1800"/>
              <a:buNone/>
              <a:defRPr sz="1800">
                <a:solidFill>
                  <a:srgbClr val="523F93"/>
                </a:solidFill>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950" name="Google Shape;2950;p64"/>
          <p:cNvSpPr txBox="1"/>
          <p:nvPr>
            <p:ph idx="1" type="subTitle"/>
          </p:nvPr>
        </p:nvSpPr>
        <p:spPr>
          <a:xfrm>
            <a:off x="376650" y="3894800"/>
            <a:ext cx="3944400" cy="4659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951" name="Google Shape;2951;p64"/>
          <p:cNvSpPr txBox="1"/>
          <p:nvPr>
            <p:ph idx="5" type="subTitle"/>
          </p:nvPr>
        </p:nvSpPr>
        <p:spPr>
          <a:xfrm>
            <a:off x="48229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Visualizations (Dark)">
  <p:cSld name="CUSTOM_7_1">
    <p:bg>
      <p:bgPr>
        <a:gradFill>
          <a:gsLst>
            <a:gs pos="0">
              <a:srgbClr val="6F6B84"/>
            </a:gs>
            <a:gs pos="36000">
              <a:srgbClr val="646076"/>
            </a:gs>
            <a:gs pos="100000">
              <a:srgbClr val="373540"/>
            </a:gs>
          </a:gsLst>
          <a:path path="circle">
            <a:fillToRect b="50%" l="50%" r="50%" t="50%"/>
          </a:path>
          <a:tileRect/>
        </a:gradFill>
      </p:bgPr>
    </p:bg>
    <p:spTree>
      <p:nvGrpSpPr>
        <p:cNvPr id="2952" name="Shape 2952"/>
        <p:cNvGrpSpPr/>
        <p:nvPr/>
      </p:nvGrpSpPr>
      <p:grpSpPr>
        <a:xfrm>
          <a:off x="0" y="0"/>
          <a:ext cx="0" cy="0"/>
          <a:chOff x="0" y="0"/>
          <a:chExt cx="0" cy="0"/>
        </a:xfrm>
      </p:grpSpPr>
      <p:sp>
        <p:nvSpPr>
          <p:cNvPr id="2953" name="Google Shape;295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954" name="Google Shape;2954;p65"/>
          <p:cNvCxnSpPr/>
          <p:nvPr/>
        </p:nvCxnSpPr>
        <p:spPr>
          <a:xfrm>
            <a:off x="4572000" y="198225"/>
            <a:ext cx="0" cy="4281300"/>
          </a:xfrm>
          <a:prstGeom prst="straightConnector1">
            <a:avLst/>
          </a:prstGeom>
          <a:noFill/>
          <a:ln cap="flat" cmpd="sng" w="9525">
            <a:solidFill>
              <a:schemeClr val="accent2"/>
            </a:solidFill>
            <a:prstDash val="solid"/>
            <a:round/>
            <a:headEnd len="med" w="med" type="none"/>
            <a:tailEnd len="med" w="med" type="none"/>
          </a:ln>
        </p:spPr>
      </p:cxnSp>
      <p:sp>
        <p:nvSpPr>
          <p:cNvPr id="2955" name="Google Shape;2955;p65"/>
          <p:cNvSpPr/>
          <p:nvPr>
            <p:ph idx="2" type="pic"/>
          </p:nvPr>
        </p:nvSpPr>
        <p:spPr>
          <a:xfrm>
            <a:off x="376575" y="753200"/>
            <a:ext cx="3944400" cy="2973300"/>
          </a:xfrm>
          <a:prstGeom prst="rect">
            <a:avLst/>
          </a:prstGeom>
          <a:noFill/>
          <a:ln>
            <a:noFill/>
          </a:ln>
        </p:spPr>
      </p:sp>
      <p:sp>
        <p:nvSpPr>
          <p:cNvPr id="2956" name="Google Shape;2956;p65"/>
          <p:cNvSpPr/>
          <p:nvPr>
            <p:ph idx="3" type="pic"/>
          </p:nvPr>
        </p:nvSpPr>
        <p:spPr>
          <a:xfrm>
            <a:off x="4823025" y="753200"/>
            <a:ext cx="3944400" cy="2973300"/>
          </a:xfrm>
          <a:prstGeom prst="rect">
            <a:avLst/>
          </a:prstGeom>
          <a:noFill/>
          <a:ln>
            <a:noFill/>
          </a:ln>
        </p:spPr>
      </p:sp>
      <p:sp>
        <p:nvSpPr>
          <p:cNvPr id="2957" name="Google Shape;2957;p65"/>
          <p:cNvSpPr txBox="1"/>
          <p:nvPr>
            <p:ph type="title"/>
          </p:nvPr>
        </p:nvSpPr>
        <p:spPr>
          <a:xfrm>
            <a:off x="35677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2958" name="Google Shape;2958;p65"/>
          <p:cNvSpPr txBox="1"/>
          <p:nvPr>
            <p:ph idx="4" type="title"/>
          </p:nvPr>
        </p:nvSpPr>
        <p:spPr>
          <a:xfrm>
            <a:off x="484282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2959" name="Google Shape;2959;p65"/>
          <p:cNvSpPr txBox="1"/>
          <p:nvPr>
            <p:ph idx="1" type="subTitle"/>
          </p:nvPr>
        </p:nvSpPr>
        <p:spPr>
          <a:xfrm>
            <a:off x="3766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960" name="Google Shape;2960;p65"/>
          <p:cNvSpPr txBox="1"/>
          <p:nvPr>
            <p:ph idx="5" type="subTitle"/>
          </p:nvPr>
        </p:nvSpPr>
        <p:spPr>
          <a:xfrm>
            <a:off x="48229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2961" name="Google Shape;2961;p6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962" name="Google Shape;2962;p6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63" name="Shape 2963"/>
        <p:cNvGrpSpPr/>
        <p:nvPr/>
      </p:nvGrpSpPr>
      <p:grpSpPr>
        <a:xfrm>
          <a:off x="0" y="0"/>
          <a:ext cx="0" cy="0"/>
          <a:chOff x="0" y="0"/>
          <a:chExt cx="0" cy="0"/>
        </a:xfrm>
      </p:grpSpPr>
      <p:sp>
        <p:nvSpPr>
          <p:cNvPr id="2964" name="Google Shape;296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rgbClr val="585567"/>
            </a:gs>
            <a:gs pos="100000">
              <a:srgbClr val="312E34"/>
            </a:gs>
          </a:gsLst>
          <a:path path="circle">
            <a:fillToRect b="50%" l="50%" r="50%" t="50%"/>
          </a:path>
          <a:tileRect/>
        </a:gradFill>
      </p:bgPr>
    </p:bg>
    <p:spTree>
      <p:nvGrpSpPr>
        <p:cNvPr id="2965" name="Shape 2965"/>
        <p:cNvGrpSpPr/>
        <p:nvPr/>
      </p:nvGrpSpPr>
      <p:grpSpPr>
        <a:xfrm>
          <a:off x="0" y="0"/>
          <a:ext cx="0" cy="0"/>
          <a:chOff x="0" y="0"/>
          <a:chExt cx="0" cy="0"/>
        </a:xfrm>
      </p:grpSpPr>
      <p:sp>
        <p:nvSpPr>
          <p:cNvPr id="2966" name="Google Shape;296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67" name="Google Shape;2967;p6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968" name="Google Shape;2968;p6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y Section with Description (Light)">
  <p:cSld name="TITLE_1_2_1_2_1">
    <p:spTree>
      <p:nvGrpSpPr>
        <p:cNvPr id="94" name="Shape 94"/>
        <p:cNvGrpSpPr/>
        <p:nvPr/>
      </p:nvGrpSpPr>
      <p:grpSpPr>
        <a:xfrm>
          <a:off x="0" y="0"/>
          <a:ext cx="0" cy="0"/>
          <a:chOff x="0" y="0"/>
          <a:chExt cx="0" cy="0"/>
        </a:xfrm>
      </p:grpSpPr>
      <p:sp>
        <p:nvSpPr>
          <p:cNvPr id="95" name="Google Shape;95;p8"/>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8"/>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98" name="Google Shape;98;p8"/>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99" name="Google Shape;99;p8"/>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100" name="Google Shape;100;p8"/>
          <p:cNvSpPr txBox="1"/>
          <p:nvPr>
            <p:ph idx="1" type="subTitle"/>
          </p:nvPr>
        </p:nvSpPr>
        <p:spPr>
          <a:xfrm>
            <a:off x="4791075" y="352425"/>
            <a:ext cx="4162500" cy="38703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01" name="Google Shape;101;p8"/>
          <p:cNvSpPr txBox="1"/>
          <p:nvPr>
            <p:ph type="title"/>
          </p:nvPr>
        </p:nvSpPr>
        <p:spPr>
          <a:xfrm>
            <a:off x="533400" y="1895475"/>
            <a:ext cx="3333900" cy="708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1pPr>
            <a:lvl2pPr lvl="1"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2pPr>
            <a:lvl3pPr lvl="2"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3pPr>
            <a:lvl4pPr lvl="3"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4pPr>
            <a:lvl5pPr lvl="4"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5pPr>
            <a:lvl6pPr lvl="5"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6pPr>
            <a:lvl7pPr lvl="6"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7pPr>
            <a:lvl8pPr lvl="7"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8pPr>
            <a:lvl9pPr lvl="8"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9pPr>
          </a:lstStyle>
          <a:p/>
        </p:txBody>
      </p:sp>
      <p:sp>
        <p:nvSpPr>
          <p:cNvPr id="102" name="Google Shape;102;p8"/>
          <p:cNvSpPr txBox="1"/>
          <p:nvPr>
            <p:ph idx="2" type="subTitle"/>
          </p:nvPr>
        </p:nvSpPr>
        <p:spPr>
          <a:xfrm>
            <a:off x="533400" y="2600325"/>
            <a:ext cx="3333900" cy="447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1800"/>
              <a:buNone/>
              <a:defRPr sz="1800">
                <a:solidFill>
                  <a:schemeClr val="dk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y Section with Description (Dark)">
  <p:cSld name="TITLE_1_2_1_1_1_1">
    <p:bg>
      <p:bgPr>
        <a:solidFill>
          <a:srgbClr val="383540"/>
        </a:solidFill>
      </p:bgPr>
    </p:bg>
    <p:spTree>
      <p:nvGrpSpPr>
        <p:cNvPr id="103" name="Shape 103"/>
        <p:cNvGrpSpPr/>
        <p:nvPr/>
      </p:nvGrpSpPr>
      <p:grpSpPr>
        <a:xfrm>
          <a:off x="0" y="0"/>
          <a:ext cx="0" cy="0"/>
          <a:chOff x="0" y="0"/>
          <a:chExt cx="0" cy="0"/>
        </a:xfrm>
      </p:grpSpPr>
      <p:sp>
        <p:nvSpPr>
          <p:cNvPr id="104" name="Google Shape;104;p9"/>
          <p:cNvSpPr/>
          <p:nvPr/>
        </p:nvSpPr>
        <p:spPr>
          <a:xfrm>
            <a:off x="4514850" y="0"/>
            <a:ext cx="46293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06" name="Google Shape;106;p9"/>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107" name="Google Shape;107;p9"/>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108" name="Google Shape;108;p9"/>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pic>
        <p:nvPicPr>
          <p:cNvPr id="109" name="Google Shape;109;p9"/>
          <p:cNvPicPr preferRelativeResize="0"/>
          <p:nvPr/>
        </p:nvPicPr>
        <p:blipFill>
          <a:blip r:embed="rId4">
            <a:alphaModFix/>
          </a:blip>
          <a:stretch>
            <a:fillRect/>
          </a:stretch>
        </p:blipFill>
        <p:spPr>
          <a:xfrm>
            <a:off x="104775" y="4773900"/>
            <a:ext cx="3762376" cy="282925"/>
          </a:xfrm>
          <a:prstGeom prst="rect">
            <a:avLst/>
          </a:prstGeom>
          <a:noFill/>
          <a:ln>
            <a:noFill/>
          </a:ln>
        </p:spPr>
      </p:pic>
      <p:cxnSp>
        <p:nvCxnSpPr>
          <p:cNvPr id="110" name="Google Shape;110;p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11" name="Google Shape;111;p9"/>
          <p:cNvSpPr txBox="1"/>
          <p:nvPr>
            <p:ph idx="1" type="subTitle"/>
          </p:nvPr>
        </p:nvSpPr>
        <p:spPr>
          <a:xfrm>
            <a:off x="4791075" y="352425"/>
            <a:ext cx="4162500" cy="3870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12" name="Google Shape;112;p9"/>
          <p:cNvSpPr txBox="1"/>
          <p:nvPr>
            <p:ph type="title"/>
          </p:nvPr>
        </p:nvSpPr>
        <p:spPr>
          <a:xfrm>
            <a:off x="533400" y="1895475"/>
            <a:ext cx="3333900" cy="708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9pPr>
          </a:lstStyle>
          <a:p/>
        </p:txBody>
      </p:sp>
      <p:sp>
        <p:nvSpPr>
          <p:cNvPr id="113" name="Google Shape;113;p9"/>
          <p:cNvSpPr txBox="1"/>
          <p:nvPr>
            <p:ph idx="2" type="subTitle"/>
          </p:nvPr>
        </p:nvSpPr>
        <p:spPr>
          <a:xfrm>
            <a:off x="533400" y="2600325"/>
            <a:ext cx="33339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p:cSld name="CUSTOM_8">
    <p:spTree>
      <p:nvGrpSpPr>
        <p:cNvPr id="114" name="Shape 114"/>
        <p:cNvGrpSpPr/>
        <p:nvPr/>
      </p:nvGrpSpPr>
      <p:grpSpPr>
        <a:xfrm>
          <a:off x="0" y="0"/>
          <a:ext cx="0" cy="0"/>
          <a:chOff x="0" y="0"/>
          <a:chExt cx="0" cy="0"/>
        </a:xfrm>
      </p:grpSpPr>
      <p:sp>
        <p:nvSpPr>
          <p:cNvPr id="115" name="Google Shape;11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10"/>
          <p:cNvSpPr txBox="1"/>
          <p:nvPr/>
        </p:nvSpPr>
        <p:spPr>
          <a:xfrm>
            <a:off x="2951700" y="340675"/>
            <a:ext cx="324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Light"/>
                <a:ea typeface="Helvetica Neue Light"/>
                <a:cs typeface="Helvetica Neue Light"/>
                <a:sym typeface="Helvetica Neue Light"/>
              </a:rPr>
              <a:t>Presentation Agenda</a:t>
            </a:r>
            <a:endParaRPr sz="2400">
              <a:latin typeface="Helvetica Neue Light"/>
              <a:ea typeface="Helvetica Neue Light"/>
              <a:cs typeface="Helvetica Neue Light"/>
              <a:sym typeface="Helvetica Neue Light"/>
            </a:endParaRPr>
          </a:p>
        </p:txBody>
      </p:sp>
      <p:sp>
        <p:nvSpPr>
          <p:cNvPr id="117" name="Google Shape;117;p10"/>
          <p:cNvSpPr txBox="1"/>
          <p:nvPr>
            <p:ph idx="1" type="subTitle"/>
          </p:nvPr>
        </p:nvSpPr>
        <p:spPr>
          <a:xfrm>
            <a:off x="1844750" y="1272250"/>
            <a:ext cx="2527200" cy="11991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8" name="Google Shape;118;p10"/>
          <p:cNvSpPr txBox="1"/>
          <p:nvPr>
            <p:ph idx="2" type="subTitle"/>
          </p:nvPr>
        </p:nvSpPr>
        <p:spPr>
          <a:xfrm>
            <a:off x="5911775"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9" name="Google Shape;119;p10"/>
          <p:cNvSpPr txBox="1"/>
          <p:nvPr>
            <p:ph idx="3" type="subTitle"/>
          </p:nvPr>
        </p:nvSpPr>
        <p:spPr>
          <a:xfrm>
            <a:off x="1844750"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0" name="Google Shape;120;p10"/>
          <p:cNvSpPr txBox="1"/>
          <p:nvPr>
            <p:ph idx="4" type="subTitle"/>
          </p:nvPr>
        </p:nvSpPr>
        <p:spPr>
          <a:xfrm>
            <a:off x="5911775"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cxnSp>
        <p:nvCxnSpPr>
          <p:cNvPr id="121" name="Google Shape;121;p10"/>
          <p:cNvCxnSpPr/>
          <p:nvPr/>
        </p:nvCxnSpPr>
        <p:spPr>
          <a:xfrm>
            <a:off x="4572000" y="1228900"/>
            <a:ext cx="0" cy="13182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0"/>
          <p:cNvCxnSpPr/>
          <p:nvPr/>
        </p:nvCxnSpPr>
        <p:spPr>
          <a:xfrm>
            <a:off x="4572000" y="2900650"/>
            <a:ext cx="0" cy="1318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10"/>
          <p:cNvSpPr txBox="1"/>
          <p:nvPr/>
        </p:nvSpPr>
        <p:spPr>
          <a:xfrm>
            <a:off x="705025"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01</a:t>
            </a:r>
            <a:endParaRPr sz="5000">
              <a:solidFill>
                <a:srgbClr val="523F93"/>
              </a:solidFill>
              <a:latin typeface="Helvetica Neue Light"/>
              <a:ea typeface="Helvetica Neue Light"/>
              <a:cs typeface="Helvetica Neue Light"/>
              <a:sym typeface="Helvetica Neue Light"/>
            </a:endParaRPr>
          </a:p>
        </p:txBody>
      </p:sp>
      <p:sp>
        <p:nvSpPr>
          <p:cNvPr id="124" name="Google Shape;124;p10"/>
          <p:cNvSpPr txBox="1"/>
          <p:nvPr/>
        </p:nvSpPr>
        <p:spPr>
          <a:xfrm>
            <a:off x="4772050"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02</a:t>
            </a:r>
            <a:endParaRPr sz="5000">
              <a:solidFill>
                <a:srgbClr val="523F93"/>
              </a:solidFill>
              <a:latin typeface="Helvetica Neue Light"/>
              <a:ea typeface="Helvetica Neue Light"/>
              <a:cs typeface="Helvetica Neue Light"/>
              <a:sym typeface="Helvetica Neue Light"/>
            </a:endParaRPr>
          </a:p>
        </p:txBody>
      </p:sp>
      <p:sp>
        <p:nvSpPr>
          <p:cNvPr id="125" name="Google Shape;125;p10"/>
          <p:cNvSpPr txBox="1"/>
          <p:nvPr/>
        </p:nvSpPr>
        <p:spPr>
          <a:xfrm>
            <a:off x="705025"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03</a:t>
            </a:r>
            <a:endParaRPr sz="5000">
              <a:solidFill>
                <a:srgbClr val="523F93"/>
              </a:solidFill>
              <a:latin typeface="Helvetica Neue Light"/>
              <a:ea typeface="Helvetica Neue Light"/>
              <a:cs typeface="Helvetica Neue Light"/>
              <a:sym typeface="Helvetica Neue Light"/>
            </a:endParaRPr>
          </a:p>
        </p:txBody>
      </p:sp>
      <p:sp>
        <p:nvSpPr>
          <p:cNvPr id="126" name="Google Shape;126;p10"/>
          <p:cNvSpPr txBox="1"/>
          <p:nvPr/>
        </p:nvSpPr>
        <p:spPr>
          <a:xfrm>
            <a:off x="4772050"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04</a:t>
            </a:r>
            <a:endParaRPr sz="5000">
              <a:solidFill>
                <a:srgbClr val="523F93"/>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theme" Target="../theme/theme2.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1pPr>
            <a:lvl2pPr indent="-304800" lvl="1" marL="9144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2pPr>
            <a:lvl3pPr indent="-304800" lvl="2" marL="13716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3pPr>
            <a:lvl4pPr indent="-304800" lvl="3" marL="18288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4pPr>
            <a:lvl5pPr indent="-304800" lvl="4" marL="22860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5pPr>
            <a:lvl6pPr indent="-304800" lvl="5" marL="27432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6pPr>
            <a:lvl7pPr indent="-304800" lvl="6" marL="32004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7pPr>
            <a:lvl8pPr indent="-304800" lvl="7" marL="36576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8pPr>
            <a:lvl9pPr indent="-304800" lvl="8" marL="41148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b="1" sz="1000">
                <a:solidFill>
                  <a:srgbClr val="C2C2C2"/>
                </a:solidFill>
                <a:latin typeface="Helvetica Neue"/>
                <a:ea typeface="Helvetica Neue"/>
                <a:cs typeface="Helvetica Neue"/>
                <a:sym typeface="Helvetica Neue"/>
              </a:defRPr>
            </a:lvl1pPr>
            <a:lvl2pPr lvl="1" algn="r">
              <a:buNone/>
              <a:defRPr b="1" sz="1000">
                <a:solidFill>
                  <a:srgbClr val="C2C2C2"/>
                </a:solidFill>
                <a:latin typeface="Helvetica Neue"/>
                <a:ea typeface="Helvetica Neue"/>
                <a:cs typeface="Helvetica Neue"/>
                <a:sym typeface="Helvetica Neue"/>
              </a:defRPr>
            </a:lvl2pPr>
            <a:lvl3pPr lvl="2" algn="r">
              <a:buNone/>
              <a:defRPr b="1" sz="1000">
                <a:solidFill>
                  <a:srgbClr val="C2C2C2"/>
                </a:solidFill>
                <a:latin typeface="Helvetica Neue"/>
                <a:ea typeface="Helvetica Neue"/>
                <a:cs typeface="Helvetica Neue"/>
                <a:sym typeface="Helvetica Neue"/>
              </a:defRPr>
            </a:lvl3pPr>
            <a:lvl4pPr lvl="3" algn="r">
              <a:buNone/>
              <a:defRPr b="1" sz="1000">
                <a:solidFill>
                  <a:srgbClr val="C2C2C2"/>
                </a:solidFill>
                <a:latin typeface="Helvetica Neue"/>
                <a:ea typeface="Helvetica Neue"/>
                <a:cs typeface="Helvetica Neue"/>
                <a:sym typeface="Helvetica Neue"/>
              </a:defRPr>
            </a:lvl4pPr>
            <a:lvl5pPr lvl="4" algn="r">
              <a:buNone/>
              <a:defRPr b="1" sz="1000">
                <a:solidFill>
                  <a:srgbClr val="C2C2C2"/>
                </a:solidFill>
                <a:latin typeface="Helvetica Neue"/>
                <a:ea typeface="Helvetica Neue"/>
                <a:cs typeface="Helvetica Neue"/>
                <a:sym typeface="Helvetica Neue"/>
              </a:defRPr>
            </a:lvl5pPr>
            <a:lvl6pPr lvl="5" algn="r">
              <a:buNone/>
              <a:defRPr b="1" sz="1000">
                <a:solidFill>
                  <a:srgbClr val="C2C2C2"/>
                </a:solidFill>
                <a:latin typeface="Helvetica Neue"/>
                <a:ea typeface="Helvetica Neue"/>
                <a:cs typeface="Helvetica Neue"/>
                <a:sym typeface="Helvetica Neue"/>
              </a:defRPr>
            </a:lvl6pPr>
            <a:lvl7pPr lvl="6" algn="r">
              <a:buNone/>
              <a:defRPr b="1" sz="1000">
                <a:solidFill>
                  <a:srgbClr val="C2C2C2"/>
                </a:solidFill>
                <a:latin typeface="Helvetica Neue"/>
                <a:ea typeface="Helvetica Neue"/>
                <a:cs typeface="Helvetica Neue"/>
                <a:sym typeface="Helvetica Neue"/>
              </a:defRPr>
            </a:lvl7pPr>
            <a:lvl8pPr lvl="7" algn="r">
              <a:buNone/>
              <a:defRPr b="1" sz="1000">
                <a:solidFill>
                  <a:srgbClr val="C2C2C2"/>
                </a:solidFill>
                <a:latin typeface="Helvetica Neue"/>
                <a:ea typeface="Helvetica Neue"/>
                <a:cs typeface="Helvetica Neue"/>
                <a:sym typeface="Helvetica Neue"/>
              </a:defRPr>
            </a:lvl8pPr>
            <a:lvl9pPr lvl="8" algn="r">
              <a:buNone/>
              <a:defRPr b="1" sz="1000">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04775" y="4773900"/>
            <a:ext cx="3762376" cy="282925"/>
          </a:xfrm>
          <a:prstGeom prst="rect">
            <a:avLst/>
          </a:prstGeom>
          <a:noFill/>
          <a:ln>
            <a:noFill/>
          </a:ln>
        </p:spPr>
      </p:pic>
      <p:cxnSp>
        <p:nvCxnSpPr>
          <p:cNvPr id="10" name="Google Shape;10;p1"/>
          <p:cNvCxnSpPr/>
          <p:nvPr/>
        </p:nvCxnSpPr>
        <p:spPr>
          <a:xfrm flipH="1" rot="10800000">
            <a:off x="76208" y="4657817"/>
            <a:ext cx="8952300" cy="18900"/>
          </a:xfrm>
          <a:prstGeom prst="straightConnector1">
            <a:avLst/>
          </a:prstGeom>
          <a:noFill/>
          <a:ln cap="flat" cmpd="sng" w="9525">
            <a:solidFill>
              <a:schemeClr val="dk2"/>
            </a:solidFill>
            <a:prstDash val="solid"/>
            <a:round/>
            <a:headEnd len="med" w="med" type="none"/>
            <a:tailEnd len="med" w="med" type="none"/>
          </a:ln>
        </p:spPr>
      </p:cxnSp>
      <p:sp>
        <p:nvSpPr>
          <p:cNvPr id="11" name="Google Shape;11;p1"/>
          <p:cNvSpPr/>
          <p:nvPr/>
        </p:nvSpPr>
        <p:spPr>
          <a:xfrm>
            <a:off x="9429750" y="533400"/>
            <a:ext cx="2914800" cy="36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nvSpPr>
        <p:spPr>
          <a:xfrm>
            <a:off x="9429750" y="531275"/>
            <a:ext cx="29148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STYLE GUIDE</a:t>
            </a:r>
            <a:endParaRPr b="1">
              <a:latin typeface="Helvetica Neue"/>
              <a:ea typeface="Helvetica Neue"/>
              <a:cs typeface="Helvetica Neue"/>
              <a:sym typeface="Helvetica Neue"/>
            </a:endParaRPr>
          </a:p>
        </p:txBody>
      </p:sp>
      <p:sp>
        <p:nvSpPr>
          <p:cNvPr id="13" name="Google Shape;13;p1"/>
          <p:cNvSpPr/>
          <p:nvPr/>
        </p:nvSpPr>
        <p:spPr>
          <a:xfrm>
            <a:off x="9601200" y="1200150"/>
            <a:ext cx="276300" cy="282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9601200" y="1606725"/>
            <a:ext cx="276300" cy="28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9601200" y="2013300"/>
            <a:ext cx="276300" cy="282900"/>
          </a:xfrm>
          <a:prstGeom prst="rect">
            <a:avLst/>
          </a:prstGeom>
          <a:solidFill>
            <a:srgbClr val="523F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9601200" y="2826450"/>
            <a:ext cx="276300" cy="282900"/>
          </a:xfrm>
          <a:prstGeom prst="rect">
            <a:avLst/>
          </a:prstGeom>
          <a:solidFill>
            <a:srgbClr val="E6E3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9601200" y="2419875"/>
            <a:ext cx="276300" cy="282900"/>
          </a:xfrm>
          <a:prstGeom prst="rect">
            <a:avLst/>
          </a:prstGeom>
          <a:solidFill>
            <a:srgbClr val="AD9A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txBox="1"/>
          <p:nvPr/>
        </p:nvSpPr>
        <p:spPr>
          <a:xfrm>
            <a:off x="9872700" y="11569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#eeeeeeff</a:t>
            </a:r>
            <a:endParaRPr sz="1200">
              <a:latin typeface="Helvetica Neue Light"/>
              <a:ea typeface="Helvetica Neue Light"/>
              <a:cs typeface="Helvetica Neue Light"/>
              <a:sym typeface="Helvetica Neue Light"/>
            </a:endParaRPr>
          </a:p>
        </p:txBody>
      </p:sp>
      <p:sp>
        <p:nvSpPr>
          <p:cNvPr id="19" name="Google Shape;19;p1"/>
          <p:cNvSpPr txBox="1"/>
          <p:nvPr/>
        </p:nvSpPr>
        <p:spPr>
          <a:xfrm>
            <a:off x="9872700" y="15635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#595959ff</a:t>
            </a:r>
            <a:endParaRPr sz="1200">
              <a:latin typeface="Helvetica Neue Light"/>
              <a:ea typeface="Helvetica Neue Light"/>
              <a:cs typeface="Helvetica Neue Light"/>
              <a:sym typeface="Helvetica Neue Light"/>
            </a:endParaRPr>
          </a:p>
        </p:txBody>
      </p:sp>
      <p:sp>
        <p:nvSpPr>
          <p:cNvPr id="20" name="Google Shape;20;p1"/>
          <p:cNvSpPr txBox="1"/>
          <p:nvPr/>
        </p:nvSpPr>
        <p:spPr>
          <a:xfrm>
            <a:off x="9872700" y="197010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#523f93ff</a:t>
            </a:r>
            <a:endParaRPr sz="1200">
              <a:latin typeface="Helvetica Neue Light"/>
              <a:ea typeface="Helvetica Neue Light"/>
              <a:cs typeface="Helvetica Neue Light"/>
              <a:sym typeface="Helvetica Neue Light"/>
            </a:endParaRPr>
          </a:p>
        </p:txBody>
      </p:sp>
      <p:sp>
        <p:nvSpPr>
          <p:cNvPr id="21" name="Google Shape;21;p1"/>
          <p:cNvSpPr txBox="1"/>
          <p:nvPr/>
        </p:nvSpPr>
        <p:spPr>
          <a:xfrm>
            <a:off x="9713062" y="3695223"/>
            <a:ext cx="2631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solidFill>
                  <a:srgbClr val="9E9E9E"/>
                </a:solidFill>
                <a:latin typeface="Helvetica Neue Light"/>
                <a:ea typeface="Helvetica Neue Light"/>
                <a:cs typeface="Helvetica Neue Light"/>
                <a:sym typeface="Helvetica Neue Light"/>
              </a:rPr>
              <a:t>© Harvard Undergraduate Data Analytics Group</a:t>
            </a:r>
            <a:endParaRPr sz="700">
              <a:solidFill>
                <a:srgbClr val="9E9E9E"/>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en" sz="700">
                <a:solidFill>
                  <a:srgbClr val="9E9E9E"/>
                </a:solidFill>
                <a:latin typeface="Helvetica Neue Light"/>
                <a:ea typeface="Helvetica Neue Light"/>
                <a:cs typeface="Helvetica Neue Light"/>
                <a:sym typeface="Helvetica Neue Light"/>
              </a:rPr>
              <a:t>Slide Deck by Tina Gong</a:t>
            </a:r>
            <a:endParaRPr sz="700">
              <a:solidFill>
                <a:srgbClr val="9E9E9E"/>
              </a:solidFill>
              <a:latin typeface="Helvetica Neue Light"/>
              <a:ea typeface="Helvetica Neue Light"/>
              <a:cs typeface="Helvetica Neue Light"/>
              <a:sym typeface="Helvetica Neue Light"/>
            </a:endParaRPr>
          </a:p>
        </p:txBody>
      </p:sp>
      <p:sp>
        <p:nvSpPr>
          <p:cNvPr id="22" name="Google Shape;22;p1"/>
          <p:cNvSpPr/>
          <p:nvPr/>
        </p:nvSpPr>
        <p:spPr>
          <a:xfrm>
            <a:off x="11049000" y="1200150"/>
            <a:ext cx="276300" cy="282900"/>
          </a:xfrm>
          <a:prstGeom prst="rect">
            <a:avLst/>
          </a:prstGeom>
          <a:solidFill>
            <a:srgbClr val="C4C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11049000" y="2013300"/>
            <a:ext cx="276300" cy="2829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11049000" y="1606725"/>
            <a:ext cx="276300" cy="282900"/>
          </a:xfrm>
          <a:prstGeom prst="rect">
            <a:avLst/>
          </a:prstGeom>
          <a:solidFill>
            <a:srgbClr val="4D2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1049000" y="2419875"/>
            <a:ext cx="276300" cy="282900"/>
          </a:xfrm>
          <a:prstGeom prst="rect">
            <a:avLst/>
          </a:prstGeom>
          <a:solidFill>
            <a:srgbClr val="1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11049000" y="2826450"/>
            <a:ext cx="276300" cy="282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txBox="1"/>
          <p:nvPr/>
        </p:nvSpPr>
        <p:spPr>
          <a:xfrm>
            <a:off x="9872700" y="237667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#ad9aefff</a:t>
            </a:r>
            <a:endParaRPr sz="1200">
              <a:latin typeface="Helvetica Neue Light"/>
              <a:ea typeface="Helvetica Neue Light"/>
              <a:cs typeface="Helvetica Neue Light"/>
              <a:sym typeface="Helvetica Neue Light"/>
            </a:endParaRPr>
          </a:p>
        </p:txBody>
      </p:sp>
      <p:sp>
        <p:nvSpPr>
          <p:cNvPr id="28" name="Google Shape;28;p1"/>
          <p:cNvSpPr txBox="1"/>
          <p:nvPr/>
        </p:nvSpPr>
        <p:spPr>
          <a:xfrm>
            <a:off x="9872700" y="27832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#e6e3efff</a:t>
            </a:r>
            <a:endParaRPr sz="1200">
              <a:latin typeface="Helvetica Neue Light"/>
              <a:ea typeface="Helvetica Neue Light"/>
              <a:cs typeface="Helvetica Neue Light"/>
              <a:sym typeface="Helvetica Neue Light"/>
            </a:endParaRPr>
          </a:p>
        </p:txBody>
      </p:sp>
      <p:sp>
        <p:nvSpPr>
          <p:cNvPr id="29" name="Google Shape;29;p1"/>
          <p:cNvSpPr txBox="1"/>
          <p:nvPr/>
        </p:nvSpPr>
        <p:spPr>
          <a:xfrm>
            <a:off x="11325300" y="11569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#c4c0cfff</a:t>
            </a:r>
            <a:endParaRPr sz="1200">
              <a:latin typeface="Helvetica Neue Light"/>
              <a:ea typeface="Helvetica Neue Light"/>
              <a:cs typeface="Helvetica Neue Light"/>
              <a:sym typeface="Helvetica Neue Light"/>
            </a:endParaRPr>
          </a:p>
        </p:txBody>
      </p:sp>
      <p:sp>
        <p:nvSpPr>
          <p:cNvPr id="30" name="Google Shape;30;p1"/>
          <p:cNvSpPr txBox="1"/>
          <p:nvPr/>
        </p:nvSpPr>
        <p:spPr>
          <a:xfrm>
            <a:off x="11325300" y="15635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#4d217aff</a:t>
            </a:r>
            <a:endParaRPr sz="1200">
              <a:latin typeface="Helvetica Neue Light"/>
              <a:ea typeface="Helvetica Neue Light"/>
              <a:cs typeface="Helvetica Neue Light"/>
              <a:sym typeface="Helvetica Neue Light"/>
            </a:endParaRPr>
          </a:p>
        </p:txBody>
      </p:sp>
      <p:sp>
        <p:nvSpPr>
          <p:cNvPr id="31" name="Google Shape;31;p1"/>
          <p:cNvSpPr txBox="1"/>
          <p:nvPr/>
        </p:nvSpPr>
        <p:spPr>
          <a:xfrm>
            <a:off x="11325300" y="197010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#312e34ff</a:t>
            </a:r>
            <a:endParaRPr sz="1200">
              <a:latin typeface="Helvetica Neue Light"/>
              <a:ea typeface="Helvetica Neue Light"/>
              <a:cs typeface="Helvetica Neue Light"/>
              <a:sym typeface="Helvetica Neue Light"/>
            </a:endParaRPr>
          </a:p>
        </p:txBody>
      </p:sp>
      <p:sp>
        <p:nvSpPr>
          <p:cNvPr id="32" name="Google Shape;32;p1"/>
          <p:cNvSpPr txBox="1"/>
          <p:nvPr/>
        </p:nvSpPr>
        <p:spPr>
          <a:xfrm>
            <a:off x="11325300" y="237667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#1b1534ff</a:t>
            </a:r>
            <a:endParaRPr sz="1200">
              <a:latin typeface="Helvetica Neue Light"/>
              <a:ea typeface="Helvetica Neue Light"/>
              <a:cs typeface="Helvetica Neue Light"/>
              <a:sym typeface="Helvetica Neue Light"/>
            </a:endParaRPr>
          </a:p>
        </p:txBody>
      </p:sp>
      <p:sp>
        <p:nvSpPr>
          <p:cNvPr id="33" name="Google Shape;33;p1"/>
          <p:cNvSpPr txBox="1"/>
          <p:nvPr/>
        </p:nvSpPr>
        <p:spPr>
          <a:xfrm>
            <a:off x="11325300" y="27832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#e69138ff</a:t>
            </a:r>
            <a:endParaRPr sz="1200">
              <a:latin typeface="Helvetica Neue Light"/>
              <a:ea typeface="Helvetica Neue Light"/>
              <a:cs typeface="Helvetica Neue Light"/>
              <a:sym typeface="Helvetica Neue Light"/>
            </a:endParaRPr>
          </a:p>
        </p:txBody>
      </p:sp>
      <p:sp>
        <p:nvSpPr>
          <p:cNvPr id="34" name="Google Shape;34;p1"/>
          <p:cNvSpPr/>
          <p:nvPr/>
        </p:nvSpPr>
        <p:spPr>
          <a:xfrm>
            <a:off x="9601200" y="3233025"/>
            <a:ext cx="276300" cy="282900"/>
          </a:xfrm>
          <a:prstGeom prst="rect">
            <a:avLst/>
          </a:pr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11049000" y="3233025"/>
            <a:ext cx="276300" cy="2829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txBox="1"/>
          <p:nvPr/>
        </p:nvSpPr>
        <p:spPr>
          <a:xfrm>
            <a:off x="9872700" y="31898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#b3c3ceff</a:t>
            </a:r>
            <a:endParaRPr sz="1200">
              <a:latin typeface="Helvetica Neue Light"/>
              <a:ea typeface="Helvetica Neue Light"/>
              <a:cs typeface="Helvetica Neue Light"/>
              <a:sym typeface="Helvetica Neue Light"/>
            </a:endParaRPr>
          </a:p>
        </p:txBody>
      </p:sp>
      <p:sp>
        <p:nvSpPr>
          <p:cNvPr id="37" name="Google Shape;37;p1"/>
          <p:cNvSpPr txBox="1"/>
          <p:nvPr/>
        </p:nvSpPr>
        <p:spPr>
          <a:xfrm>
            <a:off x="11325300" y="31898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#374957ff</a:t>
            </a:r>
            <a:endParaRPr sz="1200">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6.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hyperlink" Target="https://drive.google.com/drive/folders/1s6AB5l5pAQhH3tFURpkVV_TXu2UUdtuA?usp=sharing" TargetMode="External"/><Relationship Id="rId4" Type="http://schemas.openxmlformats.org/officeDocument/2006/relationships/hyperlink" Target="https://deepnote.com/workspace/mohan-hathi-f5f1-6d755db0-d481-4cbc-b3df-e710d704f2ef/project/S2-HDAG-Compassion-A-3ecbba3e-6bea-4bf8-888a-c8ca975999a1/notebook/Notebook%201-a205e6d4270d41488da5a6b8a04ca56f" TargetMode="External"/><Relationship Id="rId5" Type="http://schemas.openxmlformats.org/officeDocument/2006/relationships/hyperlink" Target="https://drive.google.com/file/d/1066UYYbKAl-2_WJjWNoz_HgopnHV1z28/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68"/>
          <p:cNvSpPr txBox="1"/>
          <p:nvPr>
            <p:ph type="ctrTitle"/>
          </p:nvPr>
        </p:nvSpPr>
        <p:spPr>
          <a:xfrm>
            <a:off x="3276603" y="420725"/>
            <a:ext cx="5555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lang="en" sz="4009"/>
              <a:t>Compassion A</a:t>
            </a:r>
            <a:endParaRPr sz="4009"/>
          </a:p>
          <a:p>
            <a:pPr indent="0" lvl="0" marL="0" rtl="0" algn="r">
              <a:spcBef>
                <a:spcPts val="0"/>
              </a:spcBef>
              <a:spcAft>
                <a:spcPts val="0"/>
              </a:spcAft>
              <a:buSzPts val="990"/>
              <a:buNone/>
            </a:pPr>
            <a:r>
              <a:rPr lang="en" sz="4009"/>
              <a:t>Final Presentation</a:t>
            </a:r>
            <a:endParaRPr sz="4009"/>
          </a:p>
        </p:txBody>
      </p:sp>
      <p:sp>
        <p:nvSpPr>
          <p:cNvPr id="2974" name="Google Shape;2974;p68"/>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May 10th, 2023</a:t>
            </a:r>
            <a:endParaRPr/>
          </a:p>
        </p:txBody>
      </p:sp>
      <p:sp>
        <p:nvSpPr>
          <p:cNvPr id="2975" name="Google Shape;2975;p68"/>
          <p:cNvSpPr txBox="1"/>
          <p:nvPr>
            <p:ph idx="2" type="subTitle"/>
          </p:nvPr>
        </p:nvSpPr>
        <p:spPr>
          <a:xfrm>
            <a:off x="5010675" y="3171975"/>
            <a:ext cx="3821400" cy="7926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en"/>
              <a:t>CTL: Mohan Hathi</a:t>
            </a:r>
            <a:endParaRPr/>
          </a:p>
          <a:p>
            <a:pPr indent="0" lvl="0" marL="0" rtl="0" algn="r">
              <a:spcBef>
                <a:spcPts val="0"/>
              </a:spcBef>
              <a:spcAft>
                <a:spcPts val="0"/>
              </a:spcAft>
              <a:buNone/>
            </a:pPr>
            <a:r>
              <a:rPr lang="en"/>
              <a:t>Associate: Ozzy </a:t>
            </a:r>
            <a:r>
              <a:rPr lang="en"/>
              <a:t>Mendoza</a:t>
            </a:r>
            <a:endParaRPr/>
          </a:p>
          <a:p>
            <a:pPr indent="0" lvl="0" marL="0" rtl="0" algn="r">
              <a:spcBef>
                <a:spcPts val="0"/>
              </a:spcBef>
              <a:spcAft>
                <a:spcPts val="0"/>
              </a:spcAft>
              <a:buNone/>
            </a:pPr>
            <a:r>
              <a:rPr lang="en"/>
              <a:t>Analysts: Dries Rooryck, Eileen Ye, Joseph Oronto-Pratt, Lauren Teichholtz, Shea Britt </a:t>
            </a:r>
            <a:endParaRPr/>
          </a:p>
        </p:txBody>
      </p:sp>
      <p:sp>
        <p:nvSpPr>
          <p:cNvPr id="2976" name="Google Shape;297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9" name="Google Shape;3069;p7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Results</a:t>
            </a:r>
            <a:endParaRPr/>
          </a:p>
        </p:txBody>
      </p:sp>
      <p:sp>
        <p:nvSpPr>
          <p:cNvPr id="3070" name="Google Shape;3070;p7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Categories were coherent, although one category sometimes represented multiple different ideas</a:t>
            </a:r>
            <a:endParaRPr/>
          </a:p>
          <a:p>
            <a:pPr indent="-317500" lvl="0" marL="457200" rtl="0" algn="l">
              <a:spcBef>
                <a:spcPts val="0"/>
              </a:spcBef>
              <a:spcAft>
                <a:spcPts val="0"/>
              </a:spcAft>
              <a:buSzPts val="1400"/>
              <a:buChar char="●"/>
            </a:pPr>
            <a:r>
              <a:rPr lang="en"/>
              <a:t>Could be improved if we better understood what types of categories Compassion wants and what they will be used for</a:t>
            </a:r>
            <a:endParaRPr/>
          </a:p>
          <a:p>
            <a:pPr indent="-317500" lvl="0" marL="457200" rtl="0" algn="l">
              <a:spcBef>
                <a:spcPts val="0"/>
              </a:spcBef>
              <a:spcAft>
                <a:spcPts val="0"/>
              </a:spcAft>
              <a:buSzPts val="1400"/>
              <a:buChar char="●"/>
            </a:pPr>
            <a:r>
              <a:rPr lang="en"/>
              <a:t>Had particular </a:t>
            </a:r>
            <a:r>
              <a:rPr lang="en"/>
              <a:t>success</a:t>
            </a:r>
            <a:r>
              <a:rPr lang="en"/>
              <a:t> with LDA and Hierarchical clustering models after tweaking parameters</a:t>
            </a:r>
            <a:endParaRPr/>
          </a:p>
          <a:p>
            <a:pPr indent="-317500" lvl="0" marL="457200" rtl="0" algn="l">
              <a:spcBef>
                <a:spcPts val="0"/>
              </a:spcBef>
              <a:spcAft>
                <a:spcPts val="0"/>
              </a:spcAft>
              <a:buSzPts val="1400"/>
              <a:buChar char="●"/>
            </a:pPr>
            <a:r>
              <a:rPr lang="en"/>
              <a:t>Descriptions fit nicely into their assigned categories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71" name="Google Shape;3071;p77"/>
          <p:cNvPicPr preferRelativeResize="0"/>
          <p:nvPr/>
        </p:nvPicPr>
        <p:blipFill>
          <a:blip r:embed="rId3">
            <a:alphaModFix/>
          </a:blip>
          <a:stretch>
            <a:fillRect/>
          </a:stretch>
        </p:blipFill>
        <p:spPr>
          <a:xfrm>
            <a:off x="437225" y="2245976"/>
            <a:ext cx="8269549" cy="241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7" name="Google Shape;3077;p7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Results + Mapping to Need Categories</a:t>
            </a:r>
            <a:endParaRPr/>
          </a:p>
        </p:txBody>
      </p:sp>
      <p:sp>
        <p:nvSpPr>
          <p:cNvPr id="3078" name="Google Shape;3078;p78"/>
          <p:cNvSpPr txBox="1"/>
          <p:nvPr>
            <p:ph idx="1" type="body"/>
          </p:nvPr>
        </p:nvSpPr>
        <p:spPr>
          <a:xfrm>
            <a:off x="311700" y="863550"/>
            <a:ext cx="8520600" cy="72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Compassion asked us to map our topics to the given 20 need categories for both different approaches. </a:t>
            </a:r>
            <a:r>
              <a:rPr lang="en"/>
              <a:t>We ended up selecting hierarchical categories as the final approach because the mapping closer to 1:1</a:t>
            </a:r>
            <a:endParaRPr/>
          </a:p>
        </p:txBody>
      </p:sp>
      <p:pic>
        <p:nvPicPr>
          <p:cNvPr id="3079" name="Google Shape;3079;p78"/>
          <p:cNvPicPr preferRelativeResize="0"/>
          <p:nvPr/>
        </p:nvPicPr>
        <p:blipFill>
          <a:blip r:embed="rId3">
            <a:alphaModFix/>
          </a:blip>
          <a:stretch>
            <a:fillRect/>
          </a:stretch>
        </p:blipFill>
        <p:spPr>
          <a:xfrm>
            <a:off x="4944275" y="1908675"/>
            <a:ext cx="4042899" cy="2678350"/>
          </a:xfrm>
          <a:prstGeom prst="rect">
            <a:avLst/>
          </a:prstGeom>
          <a:noFill/>
          <a:ln>
            <a:noFill/>
          </a:ln>
        </p:spPr>
      </p:pic>
      <p:pic>
        <p:nvPicPr>
          <p:cNvPr id="3080" name="Google Shape;3080;p78"/>
          <p:cNvPicPr preferRelativeResize="0"/>
          <p:nvPr/>
        </p:nvPicPr>
        <p:blipFill>
          <a:blip r:embed="rId4">
            <a:alphaModFix/>
          </a:blip>
          <a:stretch>
            <a:fillRect/>
          </a:stretch>
        </p:blipFill>
        <p:spPr>
          <a:xfrm>
            <a:off x="263425" y="1908675"/>
            <a:ext cx="4561090" cy="2678350"/>
          </a:xfrm>
          <a:prstGeom prst="rect">
            <a:avLst/>
          </a:prstGeom>
          <a:noFill/>
          <a:ln>
            <a:noFill/>
          </a:ln>
        </p:spPr>
      </p:pic>
      <p:sp>
        <p:nvSpPr>
          <p:cNvPr id="3081" name="Google Shape;3081;p78"/>
          <p:cNvSpPr txBox="1"/>
          <p:nvPr/>
        </p:nvSpPr>
        <p:spPr>
          <a:xfrm>
            <a:off x="263425" y="1516268"/>
            <a:ext cx="59208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50">
                <a:solidFill>
                  <a:srgbClr val="FFFFFF"/>
                </a:solidFill>
                <a:latin typeface="Helvetica Neue"/>
                <a:ea typeface="Helvetica Neue"/>
                <a:cs typeface="Helvetica Neue"/>
                <a:sym typeface="Helvetica Neue"/>
              </a:rPr>
              <a:t>LDA										 Hierarchical</a:t>
            </a:r>
            <a:endParaRPr sz="13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Outcomes Correlation</a:t>
            </a:r>
            <a:endParaRPr/>
          </a:p>
        </p:txBody>
      </p:sp>
      <p:sp>
        <p:nvSpPr>
          <p:cNvPr id="3087" name="Google Shape;308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3" name="Google Shape;3093;p8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Initial Exploration</a:t>
            </a:r>
            <a:endParaRPr/>
          </a:p>
        </p:txBody>
      </p:sp>
      <p:sp>
        <p:nvSpPr>
          <p:cNvPr id="3094" name="Google Shape;3094;p80"/>
          <p:cNvSpPr txBox="1"/>
          <p:nvPr>
            <p:ph idx="1" type="body"/>
          </p:nvPr>
        </p:nvSpPr>
        <p:spPr>
          <a:xfrm>
            <a:off x="311700" y="863550"/>
            <a:ext cx="5169900" cy="38817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“Result” measures the </a:t>
            </a:r>
            <a:r>
              <a:rPr lang="en" sz="1200"/>
              <a:t>success</a:t>
            </a:r>
            <a:r>
              <a:rPr lang="en" sz="1200"/>
              <a:t> of a “need category” at a certain location (FCP)</a:t>
            </a:r>
            <a:endParaRPr sz="1200"/>
          </a:p>
          <a:p>
            <a:pPr indent="-304800" lvl="0" marL="457200" rtl="0" algn="l">
              <a:lnSpc>
                <a:spcPct val="105000"/>
              </a:lnSpc>
              <a:spcBef>
                <a:spcPts val="0"/>
              </a:spcBef>
              <a:spcAft>
                <a:spcPts val="0"/>
              </a:spcAft>
              <a:buSzPts val="1200"/>
              <a:buChar char="●"/>
            </a:pPr>
            <a:r>
              <a:rPr lang="en" sz="1200"/>
              <a:t>Results can only be compared within need categories</a:t>
            </a:r>
            <a:endParaRPr sz="1200"/>
          </a:p>
          <a:p>
            <a:pPr indent="-304800" lvl="0" marL="457200" rtl="0" algn="l">
              <a:lnSpc>
                <a:spcPct val="105000"/>
              </a:lnSpc>
              <a:spcBef>
                <a:spcPts val="0"/>
              </a:spcBef>
              <a:spcAft>
                <a:spcPts val="0"/>
              </a:spcAft>
              <a:buSzPts val="1200"/>
              <a:buChar char="●"/>
            </a:pPr>
            <a:r>
              <a:rPr lang="en" sz="1200"/>
              <a:t>Tried to understand results values as a whole using visualizations</a:t>
            </a:r>
            <a:br>
              <a:rPr lang="en" sz="1200"/>
            </a:br>
            <a:br>
              <a:rPr lang="en" sz="1200"/>
            </a:br>
            <a:br>
              <a:rPr lang="en" sz="1200"/>
            </a:br>
            <a:br>
              <a:rPr lang="en" sz="1200"/>
            </a:br>
            <a:br>
              <a:rPr lang="en" sz="1200"/>
            </a:br>
            <a:endParaRPr sz="1200"/>
          </a:p>
          <a:p>
            <a:pPr indent="0" lvl="0" marL="0" rtl="0" algn="l">
              <a:lnSpc>
                <a:spcPct val="105000"/>
              </a:lnSpc>
              <a:spcBef>
                <a:spcPts val="1200"/>
              </a:spcBef>
              <a:spcAft>
                <a:spcPts val="0"/>
              </a:spcAft>
              <a:buNone/>
            </a:pPr>
            <a:r>
              <a:t/>
            </a:r>
            <a:endParaRPr sz="1200"/>
          </a:p>
          <a:p>
            <a:pPr indent="0" lvl="0" marL="0" rtl="0" algn="l">
              <a:lnSpc>
                <a:spcPct val="105000"/>
              </a:lnSpc>
              <a:spcBef>
                <a:spcPts val="1200"/>
              </a:spcBef>
              <a:spcAft>
                <a:spcPts val="0"/>
              </a:spcAft>
              <a:buNone/>
            </a:pPr>
            <a:r>
              <a:t/>
            </a:r>
            <a:endParaRPr sz="1200"/>
          </a:p>
          <a:p>
            <a:pPr indent="0" lvl="0" marL="0" rtl="0" algn="l">
              <a:lnSpc>
                <a:spcPct val="105000"/>
              </a:lnSpc>
              <a:spcBef>
                <a:spcPts val="1200"/>
              </a:spcBef>
              <a:spcAft>
                <a:spcPts val="0"/>
              </a:spcAft>
              <a:buNone/>
            </a:pPr>
            <a:br>
              <a:rPr lang="en" sz="1200"/>
            </a:br>
            <a:endParaRPr sz="1200"/>
          </a:p>
          <a:p>
            <a:pPr indent="-304800" lvl="0" marL="457200" rtl="0" algn="l">
              <a:lnSpc>
                <a:spcPct val="105000"/>
              </a:lnSpc>
              <a:spcBef>
                <a:spcPts val="1200"/>
              </a:spcBef>
              <a:spcAft>
                <a:spcPts val="0"/>
              </a:spcAft>
              <a:buSzPts val="1200"/>
              <a:buChar char="●"/>
            </a:pPr>
            <a:r>
              <a:rPr lang="en" sz="1200"/>
              <a:t>Next mapped CIVs onto the </a:t>
            </a:r>
            <a:r>
              <a:rPr lang="en" sz="1200"/>
              <a:t>graphs</a:t>
            </a:r>
            <a:r>
              <a:rPr lang="en" sz="1200"/>
              <a:t> to understand the </a:t>
            </a:r>
            <a:r>
              <a:rPr lang="en" sz="1200"/>
              <a:t>results</a:t>
            </a:r>
            <a:r>
              <a:rPr lang="en" sz="1200"/>
              <a:t> </a:t>
            </a:r>
            <a:r>
              <a:rPr lang="en" sz="1200"/>
              <a:t>distributions</a:t>
            </a:r>
            <a:r>
              <a:rPr lang="en" sz="1200"/>
              <a:t> when the CIV was implemented vs. not </a:t>
            </a:r>
            <a:r>
              <a:rPr lang="en" sz="1200"/>
              <a:t>implemented</a:t>
            </a:r>
            <a:endParaRPr sz="1200"/>
          </a:p>
        </p:txBody>
      </p:sp>
      <p:pic>
        <p:nvPicPr>
          <p:cNvPr id="3095" name="Google Shape;3095;p80"/>
          <p:cNvPicPr preferRelativeResize="0"/>
          <p:nvPr/>
        </p:nvPicPr>
        <p:blipFill>
          <a:blip r:embed="rId3">
            <a:alphaModFix/>
          </a:blip>
          <a:stretch>
            <a:fillRect/>
          </a:stretch>
        </p:blipFill>
        <p:spPr>
          <a:xfrm>
            <a:off x="5692274" y="591200"/>
            <a:ext cx="3289801" cy="3881600"/>
          </a:xfrm>
          <a:prstGeom prst="rect">
            <a:avLst/>
          </a:prstGeom>
          <a:noFill/>
          <a:ln>
            <a:noFill/>
          </a:ln>
        </p:spPr>
      </p:pic>
      <p:pic>
        <p:nvPicPr>
          <p:cNvPr id="3096" name="Google Shape;3096;p80"/>
          <p:cNvPicPr preferRelativeResize="0"/>
          <p:nvPr/>
        </p:nvPicPr>
        <p:blipFill>
          <a:blip r:embed="rId4">
            <a:alphaModFix/>
          </a:blip>
          <a:stretch>
            <a:fillRect/>
          </a:stretch>
        </p:blipFill>
        <p:spPr>
          <a:xfrm rot="-5400000">
            <a:off x="4218504" y="2592579"/>
            <a:ext cx="2108350" cy="570241"/>
          </a:xfrm>
          <a:prstGeom prst="rect">
            <a:avLst/>
          </a:prstGeom>
          <a:noFill/>
          <a:ln>
            <a:noFill/>
          </a:ln>
        </p:spPr>
      </p:pic>
      <p:pic>
        <p:nvPicPr>
          <p:cNvPr id="3097" name="Google Shape;3097;p80"/>
          <p:cNvPicPr preferRelativeResize="0"/>
          <p:nvPr/>
        </p:nvPicPr>
        <p:blipFill>
          <a:blip r:embed="rId5">
            <a:alphaModFix/>
          </a:blip>
          <a:stretch>
            <a:fillRect/>
          </a:stretch>
        </p:blipFill>
        <p:spPr>
          <a:xfrm>
            <a:off x="2602761" y="1823694"/>
            <a:ext cx="2296693" cy="2103745"/>
          </a:xfrm>
          <a:prstGeom prst="rect">
            <a:avLst/>
          </a:prstGeom>
          <a:noFill/>
          <a:ln>
            <a:noFill/>
          </a:ln>
        </p:spPr>
      </p:pic>
      <p:pic>
        <p:nvPicPr>
          <p:cNvPr id="3098" name="Google Shape;3098;p80"/>
          <p:cNvPicPr preferRelativeResize="0"/>
          <p:nvPr/>
        </p:nvPicPr>
        <p:blipFill>
          <a:blip r:embed="rId6">
            <a:alphaModFix/>
          </a:blip>
          <a:stretch>
            <a:fillRect/>
          </a:stretch>
        </p:blipFill>
        <p:spPr>
          <a:xfrm>
            <a:off x="217925" y="1823709"/>
            <a:ext cx="2296693" cy="21079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4" name="Google Shape;3104;p8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More Exploration</a:t>
            </a:r>
            <a:endParaRPr/>
          </a:p>
        </p:txBody>
      </p:sp>
      <p:sp>
        <p:nvSpPr>
          <p:cNvPr id="3105" name="Google Shape;3105;p8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How are the CIV features like “EST_COST_PER_BENEFICIARY”, “EST_NUM_OF_IMPACTED_BENEFICIARIES”, and “Days Since START_DATE” correlated with “TOTAL_SCORE” in the results dataset?</a:t>
            </a:r>
            <a:endParaRPr/>
          </a:p>
          <a:p>
            <a:pPr indent="0" lvl="0" marL="0" rtl="0" algn="l">
              <a:spcBef>
                <a:spcPts val="1200"/>
              </a:spcBef>
              <a:spcAft>
                <a:spcPts val="1200"/>
              </a:spcAft>
              <a:buNone/>
            </a:pPr>
            <a:r>
              <a:t/>
            </a:r>
            <a:endParaRPr/>
          </a:p>
        </p:txBody>
      </p:sp>
      <p:pic>
        <p:nvPicPr>
          <p:cNvPr id="3106" name="Google Shape;3106;p81"/>
          <p:cNvPicPr preferRelativeResize="0"/>
          <p:nvPr/>
        </p:nvPicPr>
        <p:blipFill>
          <a:blip r:embed="rId3">
            <a:alphaModFix/>
          </a:blip>
          <a:stretch>
            <a:fillRect/>
          </a:stretch>
        </p:blipFill>
        <p:spPr>
          <a:xfrm>
            <a:off x="72022" y="1819938"/>
            <a:ext cx="2891790" cy="2286000"/>
          </a:xfrm>
          <a:prstGeom prst="rect">
            <a:avLst/>
          </a:prstGeom>
          <a:noFill/>
          <a:ln>
            <a:noFill/>
          </a:ln>
        </p:spPr>
      </p:pic>
      <p:pic>
        <p:nvPicPr>
          <p:cNvPr id="3107" name="Google Shape;3107;p81"/>
          <p:cNvPicPr preferRelativeResize="0"/>
          <p:nvPr/>
        </p:nvPicPr>
        <p:blipFill>
          <a:blip r:embed="rId4">
            <a:alphaModFix/>
          </a:blip>
          <a:stretch>
            <a:fillRect/>
          </a:stretch>
        </p:blipFill>
        <p:spPr>
          <a:xfrm>
            <a:off x="3023213" y="1819938"/>
            <a:ext cx="3143250" cy="2286000"/>
          </a:xfrm>
          <a:prstGeom prst="rect">
            <a:avLst/>
          </a:prstGeom>
          <a:noFill/>
          <a:ln>
            <a:noFill/>
          </a:ln>
        </p:spPr>
      </p:pic>
      <p:pic>
        <p:nvPicPr>
          <p:cNvPr id="3108" name="Google Shape;3108;p81"/>
          <p:cNvPicPr preferRelativeResize="0"/>
          <p:nvPr/>
        </p:nvPicPr>
        <p:blipFill>
          <a:blip r:embed="rId5">
            <a:alphaModFix/>
          </a:blip>
          <a:stretch>
            <a:fillRect/>
          </a:stretch>
        </p:blipFill>
        <p:spPr>
          <a:xfrm>
            <a:off x="6225912" y="1819938"/>
            <a:ext cx="2846071" cy="2286000"/>
          </a:xfrm>
          <a:prstGeom prst="rect">
            <a:avLst/>
          </a:prstGeom>
          <a:noFill/>
          <a:ln>
            <a:noFill/>
          </a:ln>
        </p:spPr>
      </p:pic>
      <p:sp>
        <p:nvSpPr>
          <p:cNvPr id="3109" name="Google Shape;3109;p81"/>
          <p:cNvSpPr txBox="1"/>
          <p:nvPr/>
        </p:nvSpPr>
        <p:spPr>
          <a:xfrm>
            <a:off x="311700" y="4189449"/>
            <a:ext cx="7766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Not very correlated, tells us that a weighted metric (described later) might not be useful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5" name="Google Shape;3115;p8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Merging Datasets</a:t>
            </a:r>
            <a:endParaRPr/>
          </a:p>
        </p:txBody>
      </p:sp>
      <p:sp>
        <p:nvSpPr>
          <p:cNvPr id="3116" name="Google Shape;3116;p8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Given CIV dataset and L2 outcomes dataset. Need to merge them together on FCP_ID (location) to understand which results had CIVs implemented and which didn’t</a:t>
            </a:r>
            <a:endParaRPr/>
          </a:p>
          <a:p>
            <a:pPr indent="-317500" lvl="0" marL="457200" rtl="0" algn="l">
              <a:spcBef>
                <a:spcPts val="0"/>
              </a:spcBef>
              <a:spcAft>
                <a:spcPts val="0"/>
              </a:spcAft>
              <a:buSzPts val="1400"/>
              <a:buChar char="●"/>
            </a:pPr>
            <a:r>
              <a:rPr lang="en"/>
              <a:t>Complicated because multiple results are associated with a single FCP_ID, and multiple CIV’s can be implemented at a single FCP_ID. Creates a lot of repeated data. </a:t>
            </a:r>
            <a:endParaRPr/>
          </a:p>
          <a:p>
            <a:pPr indent="0" lvl="0" marL="0" rtl="0" algn="l">
              <a:spcBef>
                <a:spcPts val="1200"/>
              </a:spcBef>
              <a:spcAft>
                <a:spcPts val="1200"/>
              </a:spcAft>
              <a:buNone/>
            </a:pPr>
            <a:r>
              <a:t/>
            </a:r>
            <a:endParaRPr/>
          </a:p>
        </p:txBody>
      </p:sp>
      <p:pic>
        <p:nvPicPr>
          <p:cNvPr id="3117" name="Google Shape;3117;p82"/>
          <p:cNvPicPr preferRelativeResize="0"/>
          <p:nvPr/>
        </p:nvPicPr>
        <p:blipFill rotWithShape="1">
          <a:blip r:embed="rId3">
            <a:alphaModFix/>
          </a:blip>
          <a:srcRect b="0" l="0" r="6751" t="0"/>
          <a:stretch/>
        </p:blipFill>
        <p:spPr>
          <a:xfrm>
            <a:off x="5223656" y="2195731"/>
            <a:ext cx="3838121" cy="1257225"/>
          </a:xfrm>
          <a:prstGeom prst="rect">
            <a:avLst/>
          </a:prstGeom>
          <a:noFill/>
          <a:ln>
            <a:noFill/>
          </a:ln>
        </p:spPr>
      </p:pic>
      <p:pic>
        <p:nvPicPr>
          <p:cNvPr id="3118" name="Google Shape;3118;p82"/>
          <p:cNvPicPr preferRelativeResize="0"/>
          <p:nvPr/>
        </p:nvPicPr>
        <p:blipFill>
          <a:blip r:embed="rId4">
            <a:alphaModFix/>
          </a:blip>
          <a:stretch>
            <a:fillRect/>
          </a:stretch>
        </p:blipFill>
        <p:spPr>
          <a:xfrm>
            <a:off x="96613" y="2195731"/>
            <a:ext cx="5022828" cy="1257225"/>
          </a:xfrm>
          <a:prstGeom prst="rect">
            <a:avLst/>
          </a:prstGeom>
          <a:noFill/>
          <a:ln>
            <a:noFill/>
          </a:ln>
        </p:spPr>
      </p:pic>
      <p:sp>
        <p:nvSpPr>
          <p:cNvPr id="3119" name="Google Shape;3119;p82"/>
          <p:cNvSpPr txBox="1"/>
          <p:nvPr/>
        </p:nvSpPr>
        <p:spPr>
          <a:xfrm>
            <a:off x="96619" y="3491906"/>
            <a:ext cx="4982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Helvetica Neue Light"/>
                <a:ea typeface="Helvetica Neue Light"/>
                <a:cs typeface="Helvetica Neue Light"/>
                <a:sym typeface="Helvetica Neue Light"/>
              </a:rPr>
              <a:t>Approach 1: join</a:t>
            </a:r>
            <a:r>
              <a:rPr lang="en">
                <a:solidFill>
                  <a:schemeClr val="lt1"/>
                </a:solidFill>
                <a:latin typeface="Helvetica Neue Light"/>
                <a:ea typeface="Helvetica Neue Light"/>
                <a:cs typeface="Helvetica Neue Light"/>
                <a:sym typeface="Helvetica Neue Light"/>
              </a:rPr>
              <a:t> datasets by creating a new row for every combination of CIV and results value at an FCP</a:t>
            </a:r>
            <a:endParaRPr/>
          </a:p>
        </p:txBody>
      </p:sp>
      <p:sp>
        <p:nvSpPr>
          <p:cNvPr id="3120" name="Google Shape;3120;p82"/>
          <p:cNvSpPr txBox="1"/>
          <p:nvPr/>
        </p:nvSpPr>
        <p:spPr>
          <a:xfrm>
            <a:off x="5223606" y="3491906"/>
            <a:ext cx="3838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Helvetica Neue Light"/>
                <a:ea typeface="Helvetica Neue Light"/>
                <a:cs typeface="Helvetica Neue Light"/>
                <a:sym typeface="Helvetica Neue Light"/>
              </a:rPr>
              <a:t>Approach 2: count</a:t>
            </a:r>
            <a:r>
              <a:rPr lang="en">
                <a:solidFill>
                  <a:schemeClr val="lt1"/>
                </a:solidFill>
                <a:latin typeface="Helvetica Neue Light"/>
                <a:ea typeface="Helvetica Neue Light"/>
                <a:cs typeface="Helvetica Neue Light"/>
                <a:sym typeface="Helvetica Neue Light"/>
              </a:rPr>
              <a:t> the number of CIVs implemented at each results value and create a new column “Num CIV's Implemented”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6" name="Google Shape;3126;p8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Approaches</a:t>
            </a:r>
            <a:endParaRPr/>
          </a:p>
        </p:txBody>
      </p:sp>
      <p:sp>
        <p:nvSpPr>
          <p:cNvPr id="3127" name="Google Shape;3127;p83"/>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Used a variety of approaches – s</a:t>
            </a:r>
            <a:r>
              <a:rPr lang="en"/>
              <a:t>tatistics</a:t>
            </a:r>
            <a:r>
              <a:rPr lang="en"/>
              <a:t>, visualizations, models – to understand the </a:t>
            </a:r>
            <a:r>
              <a:rPr lang="en"/>
              <a:t>relationship</a:t>
            </a:r>
            <a:r>
              <a:rPr lang="en"/>
              <a:t> between CIV and L2 data. Central question: </a:t>
            </a:r>
            <a:r>
              <a:rPr b="1" lang="en">
                <a:latin typeface="Helvetica Neue"/>
                <a:ea typeface="Helvetica Neue"/>
                <a:cs typeface="Helvetica Neue"/>
                <a:sym typeface="Helvetica Neue"/>
              </a:rPr>
              <a:t>how do CIVs </a:t>
            </a:r>
            <a:r>
              <a:rPr b="1" lang="en">
                <a:latin typeface="Helvetica Neue"/>
                <a:ea typeface="Helvetica Neue"/>
                <a:cs typeface="Helvetica Neue"/>
                <a:sym typeface="Helvetica Neue"/>
              </a:rPr>
              <a:t>impact</a:t>
            </a:r>
            <a:r>
              <a:rPr b="1" lang="en">
                <a:latin typeface="Helvetica Neue"/>
                <a:ea typeface="Helvetica Neue"/>
                <a:cs typeface="Helvetica Neue"/>
                <a:sym typeface="Helvetica Neue"/>
              </a:rPr>
              <a:t> L2 results?</a:t>
            </a:r>
            <a:endParaRPr b="1">
              <a:latin typeface="Helvetica Neue"/>
              <a:ea typeface="Helvetica Neue"/>
              <a:cs typeface="Helvetica Neue"/>
              <a:sym typeface="Helvetica Neue"/>
            </a:endParaRPr>
          </a:p>
          <a:p>
            <a:pPr indent="-317500" lvl="0" marL="457200" rtl="0" algn="l">
              <a:spcBef>
                <a:spcPts val="1200"/>
              </a:spcBef>
              <a:spcAft>
                <a:spcPts val="0"/>
              </a:spcAft>
              <a:buSzPts val="1400"/>
              <a:buAutoNum type="arabicPeriod"/>
            </a:pPr>
            <a:r>
              <a:rPr b="1" lang="en">
                <a:latin typeface="Helvetica Neue"/>
                <a:ea typeface="Helvetica Neue"/>
                <a:cs typeface="Helvetica Neue"/>
                <a:sym typeface="Helvetica Neue"/>
              </a:rPr>
              <a:t>B</a:t>
            </a:r>
            <a:r>
              <a:rPr b="1" lang="en">
                <a:latin typeface="Helvetica Neue"/>
                <a:ea typeface="Helvetica Neue"/>
                <a:cs typeface="Helvetica Neue"/>
                <a:sym typeface="Helvetica Neue"/>
              </a:rPr>
              <a:t>ox and whisker plots</a:t>
            </a:r>
            <a:r>
              <a:rPr lang="en"/>
              <a:t> to visualize distributions of results with and without interventions for the 20 need categories</a:t>
            </a:r>
            <a:endParaRPr/>
          </a:p>
          <a:p>
            <a:pPr indent="-317500" lvl="0" marL="457200" rtl="0" algn="l">
              <a:spcBef>
                <a:spcPts val="0"/>
              </a:spcBef>
              <a:spcAft>
                <a:spcPts val="0"/>
              </a:spcAft>
              <a:buSzPts val="1400"/>
              <a:buAutoNum type="arabicPeriod"/>
            </a:pPr>
            <a:r>
              <a:rPr b="1" lang="en">
                <a:latin typeface="Helvetica Neue"/>
                <a:ea typeface="Helvetica Neue"/>
                <a:cs typeface="Helvetica Neue"/>
                <a:sym typeface="Helvetica Neue"/>
              </a:rPr>
              <a:t>Overlaid</a:t>
            </a:r>
            <a:r>
              <a:rPr b="1" lang="en">
                <a:latin typeface="Helvetica Neue"/>
                <a:ea typeface="Helvetica Neue"/>
                <a:cs typeface="Helvetica Neue"/>
                <a:sym typeface="Helvetica Neue"/>
              </a:rPr>
              <a:t> bar charts</a:t>
            </a:r>
            <a:r>
              <a:rPr lang="en"/>
              <a:t> to represent the difference between the CIV implemented and CIV not implemented results </a:t>
            </a:r>
            <a:endParaRPr/>
          </a:p>
          <a:p>
            <a:pPr indent="-317500" lvl="0" marL="457200" rtl="0" algn="l">
              <a:spcBef>
                <a:spcPts val="0"/>
              </a:spcBef>
              <a:spcAft>
                <a:spcPts val="0"/>
              </a:spcAft>
              <a:buSzPts val="1400"/>
              <a:buAutoNum type="arabicPeriod"/>
            </a:pPr>
            <a:r>
              <a:rPr b="1" lang="en">
                <a:latin typeface="Helvetica Neue"/>
                <a:ea typeface="Helvetica Neue"/>
                <a:cs typeface="Helvetica Neue"/>
                <a:sym typeface="Helvetica Neue"/>
              </a:rPr>
              <a:t>Proportion metric</a:t>
            </a:r>
            <a:r>
              <a:rPr lang="en"/>
              <a:t> to quantify the percentage of CIVs implemented vs. not implemented in all four quartiles of the results data</a:t>
            </a:r>
            <a:endParaRPr/>
          </a:p>
          <a:p>
            <a:pPr indent="-317500" lvl="0" marL="457200" rtl="0" algn="l">
              <a:spcBef>
                <a:spcPts val="0"/>
              </a:spcBef>
              <a:spcAft>
                <a:spcPts val="0"/>
              </a:spcAft>
              <a:buSzPts val="1400"/>
              <a:buAutoNum type="arabicPeriod"/>
            </a:pPr>
            <a:r>
              <a:rPr b="1" lang="en">
                <a:latin typeface="Helvetica Neue"/>
                <a:ea typeface="Helvetica Neue"/>
                <a:cs typeface="Helvetica Neue"/>
                <a:sym typeface="Helvetica Neue"/>
              </a:rPr>
              <a:t>Mean score comparison</a:t>
            </a:r>
            <a:r>
              <a:rPr lang="en"/>
              <a:t> between implemented and not implemented results</a:t>
            </a:r>
            <a:endParaRPr/>
          </a:p>
          <a:p>
            <a:pPr indent="-317500" lvl="0" marL="457200" rtl="0" algn="l">
              <a:spcBef>
                <a:spcPts val="0"/>
              </a:spcBef>
              <a:spcAft>
                <a:spcPts val="0"/>
              </a:spcAft>
              <a:buSzPts val="1400"/>
              <a:buAutoNum type="arabicPeriod"/>
            </a:pPr>
            <a:r>
              <a:rPr b="1" lang="en">
                <a:latin typeface="Helvetica Neue"/>
                <a:ea typeface="Helvetica Neue"/>
                <a:cs typeface="Helvetica Neue"/>
                <a:sym typeface="Helvetica Neue"/>
              </a:rPr>
              <a:t>Permutation importance</a:t>
            </a:r>
            <a:r>
              <a:rPr lang="en"/>
              <a:t> on the CIV implemented and not implemented results to see if differences in </a:t>
            </a:r>
            <a:r>
              <a:rPr lang="en"/>
              <a:t>distribution</a:t>
            </a:r>
            <a:r>
              <a:rPr lang="en"/>
              <a:t> are statistically significant</a:t>
            </a:r>
            <a:endParaRPr/>
          </a:p>
          <a:p>
            <a:pPr indent="-317500" lvl="0" marL="457200" rtl="0" algn="l">
              <a:spcBef>
                <a:spcPts val="0"/>
              </a:spcBef>
              <a:spcAft>
                <a:spcPts val="0"/>
              </a:spcAft>
              <a:buSzPts val="1400"/>
              <a:buAutoNum type="arabicPeriod"/>
            </a:pPr>
            <a:r>
              <a:rPr b="1" lang="en">
                <a:latin typeface="Helvetica Neue"/>
                <a:ea typeface="Helvetica Neue"/>
                <a:cs typeface="Helvetica Neue"/>
                <a:sym typeface="Helvetica Neue"/>
              </a:rPr>
              <a:t>XGBoost model</a:t>
            </a:r>
            <a:r>
              <a:rPr lang="en"/>
              <a:t> to predict “result” value for an individual CIV based on the the CIV and FCP informatio</a:t>
            </a:r>
            <a:r>
              <a:rPr lang="en"/>
              <a:t>n</a:t>
            </a:r>
            <a:endParaRPr/>
          </a:p>
          <a:p>
            <a:pPr indent="0" lvl="0" marL="0" rtl="0" algn="l">
              <a:spcBef>
                <a:spcPts val="1200"/>
              </a:spcBef>
              <a:spcAft>
                <a:spcPts val="1200"/>
              </a:spcAft>
              <a:buNone/>
            </a:pPr>
            <a:r>
              <a:rPr lang="en"/>
              <a:t>Analyzed impact of CIV on results scores stratified by need category as well as need </a:t>
            </a:r>
            <a:r>
              <a:rPr lang="en"/>
              <a:t>category</a:t>
            </a:r>
            <a:r>
              <a:rPr lang="en"/>
              <a:t> and age group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33" name="Google Shape;3133;p8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Box </a:t>
            </a:r>
            <a:r>
              <a:rPr lang="en"/>
              <a:t>and</a:t>
            </a:r>
            <a:r>
              <a:rPr lang="en"/>
              <a:t> Whisker Plots - Overview</a:t>
            </a:r>
            <a:endParaRPr/>
          </a:p>
        </p:txBody>
      </p:sp>
      <p:sp>
        <p:nvSpPr>
          <p:cNvPr id="3134" name="Google Shape;3134;p84"/>
          <p:cNvSpPr txBox="1"/>
          <p:nvPr>
            <p:ph idx="1" type="body"/>
          </p:nvPr>
        </p:nvSpPr>
        <p:spPr>
          <a:xfrm>
            <a:off x="311700" y="720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Created box and whisker plots using Seaborn</a:t>
            </a:r>
            <a:endParaRPr/>
          </a:p>
          <a:p>
            <a:pPr indent="-317500" lvl="0" marL="457200" rtl="0" algn="l">
              <a:spcBef>
                <a:spcPts val="0"/>
              </a:spcBef>
              <a:spcAft>
                <a:spcPts val="0"/>
              </a:spcAft>
              <a:buSzPts val="1400"/>
              <a:buChar char="●"/>
            </a:pPr>
            <a:r>
              <a:rPr lang="en"/>
              <a:t>Merged with the CIV database to differentiate between CIV implemented and not-implemented.</a:t>
            </a:r>
            <a:endParaRPr/>
          </a:p>
          <a:p>
            <a:pPr indent="-317500" lvl="0" marL="457200" rtl="0" algn="l">
              <a:spcBef>
                <a:spcPts val="0"/>
              </a:spcBef>
              <a:spcAft>
                <a:spcPts val="0"/>
              </a:spcAft>
              <a:buSzPts val="1400"/>
              <a:buChar char="●"/>
            </a:pPr>
            <a:r>
              <a:rPr lang="en"/>
              <a:t>Easy-to-consult visual of the total result for every </a:t>
            </a:r>
            <a:r>
              <a:rPr i="1" lang="en"/>
              <a:t>entry</a:t>
            </a:r>
            <a:endParaRPr/>
          </a:p>
          <a:p>
            <a:pPr indent="-317500" lvl="0" marL="457200" rtl="0" algn="l">
              <a:spcBef>
                <a:spcPts val="0"/>
              </a:spcBef>
              <a:spcAft>
                <a:spcPts val="0"/>
              </a:spcAft>
              <a:buSzPts val="1400"/>
              <a:buChar char="●"/>
            </a:pPr>
            <a:r>
              <a:rPr lang="en"/>
              <a:t>Stratified by age-group (105 plots)</a:t>
            </a:r>
            <a:endParaRPr/>
          </a:p>
          <a:p>
            <a:pPr indent="-317500" lvl="0" marL="457200" rtl="0" algn="l">
              <a:spcBef>
                <a:spcPts val="0"/>
              </a:spcBef>
              <a:spcAft>
                <a:spcPts val="0"/>
              </a:spcAft>
              <a:buSzPts val="1400"/>
              <a:buChar char="●"/>
            </a:pPr>
            <a:r>
              <a:rPr lang="en"/>
              <a:t>A</a:t>
            </a:r>
            <a:r>
              <a:rPr lang="en"/>
              <a:t>ggregated by need category (21 plots)</a:t>
            </a:r>
            <a:endParaRPr/>
          </a:p>
          <a:p>
            <a:pPr indent="-317500" lvl="0" marL="457200" rtl="0" algn="l">
              <a:spcBef>
                <a:spcPts val="0"/>
              </a:spcBef>
              <a:spcAft>
                <a:spcPts val="0"/>
              </a:spcAft>
              <a:buSzPts val="1400"/>
              <a:buChar char="●"/>
            </a:pPr>
            <a:r>
              <a:rPr lang="en"/>
              <a:t>Example:</a:t>
            </a:r>
            <a:endParaRPr/>
          </a:p>
          <a:p>
            <a:pPr indent="0" lvl="0" marL="0" rtl="0" algn="l">
              <a:spcBef>
                <a:spcPts val="1200"/>
              </a:spcBef>
              <a:spcAft>
                <a:spcPts val="1200"/>
              </a:spcAft>
              <a:buNone/>
            </a:pPr>
            <a:r>
              <a:t/>
            </a:r>
            <a:endParaRPr/>
          </a:p>
        </p:txBody>
      </p:sp>
      <p:pic>
        <p:nvPicPr>
          <p:cNvPr id="3135" name="Google Shape;3135;p84"/>
          <p:cNvPicPr preferRelativeResize="0"/>
          <p:nvPr/>
        </p:nvPicPr>
        <p:blipFill>
          <a:blip r:embed="rId3">
            <a:alphaModFix/>
          </a:blip>
          <a:stretch>
            <a:fillRect/>
          </a:stretch>
        </p:blipFill>
        <p:spPr>
          <a:xfrm>
            <a:off x="5090775" y="1391200"/>
            <a:ext cx="3861150" cy="3217625"/>
          </a:xfrm>
          <a:prstGeom prst="rect">
            <a:avLst/>
          </a:prstGeom>
          <a:noFill/>
          <a:ln>
            <a:noFill/>
          </a:ln>
        </p:spPr>
      </p:pic>
      <p:pic>
        <p:nvPicPr>
          <p:cNvPr id="3136" name="Google Shape;3136;p84"/>
          <p:cNvPicPr preferRelativeResize="0"/>
          <p:nvPr/>
        </p:nvPicPr>
        <p:blipFill>
          <a:blip r:embed="rId4">
            <a:alphaModFix/>
          </a:blip>
          <a:stretch>
            <a:fillRect/>
          </a:stretch>
        </p:blipFill>
        <p:spPr>
          <a:xfrm>
            <a:off x="406650" y="2373100"/>
            <a:ext cx="4376525" cy="218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42" name="Google Shape;3142;p8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Overlaid Histograms - Overview</a:t>
            </a:r>
            <a:endParaRPr/>
          </a:p>
        </p:txBody>
      </p:sp>
      <p:sp>
        <p:nvSpPr>
          <p:cNvPr id="3143" name="Google Shape;3143;p8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Created using </a:t>
            </a:r>
            <a:r>
              <a:rPr b="1" lang="en" sz="1300">
                <a:latin typeface="Helvetica Neue"/>
                <a:ea typeface="Helvetica Neue"/>
                <a:cs typeface="Helvetica Neue"/>
                <a:sym typeface="Helvetica Neue"/>
              </a:rPr>
              <a:t>matplotlib</a:t>
            </a:r>
            <a:r>
              <a:rPr lang="en" sz="1300"/>
              <a:t> visualization functions on the </a:t>
            </a:r>
            <a:r>
              <a:rPr b="1" lang="en" sz="1300">
                <a:latin typeface="Helvetica Neue"/>
                <a:ea typeface="Helvetica Neue"/>
                <a:cs typeface="Helvetica Neue"/>
                <a:sym typeface="Helvetica Neue"/>
              </a:rPr>
              <a:t>merged2</a:t>
            </a:r>
            <a:r>
              <a:rPr lang="en" sz="1300"/>
              <a:t> dataframe joining CIV and L2</a:t>
            </a:r>
            <a:endParaRPr sz="1300"/>
          </a:p>
          <a:p>
            <a:pPr indent="-311150" lvl="0" marL="457200" rtl="0" algn="l">
              <a:spcBef>
                <a:spcPts val="0"/>
              </a:spcBef>
              <a:spcAft>
                <a:spcPts val="0"/>
              </a:spcAft>
              <a:buSzPts val="1300"/>
              <a:buChar char="●"/>
            </a:pPr>
            <a:r>
              <a:rPr lang="en" sz="1300"/>
              <a:t>Includes red-blue </a:t>
            </a:r>
            <a:r>
              <a:rPr lang="en" sz="1300"/>
              <a:t>legend</a:t>
            </a:r>
            <a:r>
              <a:rPr lang="en" sz="1300"/>
              <a:t> for differentiating between CIV-implemented and CIV not implemented (overlaid)</a:t>
            </a:r>
            <a:endParaRPr sz="1300"/>
          </a:p>
          <a:p>
            <a:pPr indent="-311150" lvl="0" marL="457200" rtl="0" algn="l">
              <a:spcBef>
                <a:spcPts val="0"/>
              </a:spcBef>
              <a:spcAft>
                <a:spcPts val="0"/>
              </a:spcAft>
              <a:buSzPts val="1300"/>
              <a:buChar char="●"/>
            </a:pPr>
            <a:r>
              <a:rPr lang="en" sz="1300"/>
              <a:t>Made for each need category with available data</a:t>
            </a:r>
            <a:endParaRPr sz="1300"/>
          </a:p>
          <a:p>
            <a:pPr indent="-298450" lvl="1" marL="914400" rtl="0" algn="l">
              <a:spcBef>
                <a:spcPts val="0"/>
              </a:spcBef>
              <a:spcAft>
                <a:spcPts val="0"/>
              </a:spcAft>
              <a:buSzPts val="1100"/>
              <a:buChar char="○"/>
            </a:pPr>
            <a:r>
              <a:rPr lang="en" sz="1100"/>
              <a:t>In like manner to the box and whisker plots, created stratified variants (by age group) and non-stratified variants</a:t>
            </a:r>
            <a:endParaRPr sz="1100"/>
          </a:p>
          <a:p>
            <a:pPr indent="0" lvl="0" marL="0" rtl="0" algn="l">
              <a:spcBef>
                <a:spcPts val="1200"/>
              </a:spcBef>
              <a:spcAft>
                <a:spcPts val="0"/>
              </a:spcAft>
              <a:buNone/>
            </a:pPr>
            <a:r>
              <a:rPr lang="en" sz="1300"/>
              <a:t>Example visualization (on the “Healthy Relationships” category):</a:t>
            </a:r>
            <a:endParaRPr sz="1300"/>
          </a:p>
          <a:p>
            <a:pPr indent="0" lvl="0" marL="0" rtl="0" algn="l">
              <a:spcBef>
                <a:spcPts val="1200"/>
              </a:spcBef>
              <a:spcAft>
                <a:spcPts val="0"/>
              </a:spcAft>
              <a:buClr>
                <a:schemeClr val="dk1"/>
              </a:buClr>
              <a:buSzPts val="1100"/>
              <a:buFont typeface="Arial"/>
              <a:buNone/>
            </a:pPr>
            <a:r>
              <a:t/>
            </a:r>
            <a:endParaRPr sz="1300"/>
          </a:p>
          <a:p>
            <a:pPr indent="0" lvl="0" marL="0" rtl="0" algn="l">
              <a:spcBef>
                <a:spcPts val="1200"/>
              </a:spcBef>
              <a:spcAft>
                <a:spcPts val="1200"/>
              </a:spcAft>
              <a:buNone/>
            </a:pPr>
            <a:r>
              <a:t/>
            </a:r>
            <a:endParaRPr sz="1300"/>
          </a:p>
        </p:txBody>
      </p:sp>
      <p:pic>
        <p:nvPicPr>
          <p:cNvPr id="3144" name="Google Shape;3144;p85"/>
          <p:cNvPicPr preferRelativeResize="0"/>
          <p:nvPr/>
        </p:nvPicPr>
        <p:blipFill>
          <a:blip r:embed="rId3">
            <a:alphaModFix/>
          </a:blip>
          <a:stretch>
            <a:fillRect/>
          </a:stretch>
        </p:blipFill>
        <p:spPr>
          <a:xfrm>
            <a:off x="879600" y="2385700"/>
            <a:ext cx="3038111" cy="2226275"/>
          </a:xfrm>
          <a:prstGeom prst="rect">
            <a:avLst/>
          </a:prstGeom>
          <a:noFill/>
          <a:ln>
            <a:noFill/>
          </a:ln>
        </p:spPr>
      </p:pic>
      <p:pic>
        <p:nvPicPr>
          <p:cNvPr id="3145" name="Google Shape;3145;p85"/>
          <p:cNvPicPr preferRelativeResize="0"/>
          <p:nvPr/>
        </p:nvPicPr>
        <p:blipFill>
          <a:blip r:embed="rId4">
            <a:alphaModFix/>
          </a:blip>
          <a:stretch>
            <a:fillRect/>
          </a:stretch>
        </p:blipFill>
        <p:spPr>
          <a:xfrm>
            <a:off x="4466900" y="2363825"/>
            <a:ext cx="3450224" cy="232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1" name="Google Shape;3151;p8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Proportion Metric and Mean Result Comparison - Overview</a:t>
            </a:r>
            <a:endParaRPr/>
          </a:p>
        </p:txBody>
      </p:sp>
      <p:sp>
        <p:nvSpPr>
          <p:cNvPr id="3152" name="Google Shape;3152;p8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Comparison of conditional means</a:t>
            </a:r>
            <a:endParaRPr/>
          </a:p>
          <a:p>
            <a:pPr indent="-317500" lvl="0" marL="457200" rtl="0" algn="l">
              <a:spcBef>
                <a:spcPts val="0"/>
              </a:spcBef>
              <a:spcAft>
                <a:spcPts val="0"/>
              </a:spcAft>
              <a:buSzPts val="1400"/>
              <a:buChar char="●"/>
            </a:pPr>
            <a:r>
              <a:rPr lang="en"/>
              <a:t>How does the mean result score compare for results with CIVs implemented and those with CIVs not implemented?</a:t>
            </a:r>
            <a:endParaRPr/>
          </a:p>
          <a:p>
            <a:pPr indent="-304800" lvl="1" marL="914400" rtl="0" algn="l">
              <a:spcBef>
                <a:spcPts val="0"/>
              </a:spcBef>
              <a:spcAft>
                <a:spcPts val="0"/>
              </a:spcAft>
              <a:buSzPts val="1200"/>
              <a:buChar char="○"/>
            </a:pPr>
            <a:r>
              <a:rPr lang="en"/>
              <a:t>Mean of result score conditional on CIV implementation</a:t>
            </a:r>
            <a:endParaRPr/>
          </a:p>
          <a:p>
            <a:pPr indent="-317500" lvl="0" marL="457200" rtl="0" algn="l">
              <a:spcBef>
                <a:spcPts val="0"/>
              </a:spcBef>
              <a:spcAft>
                <a:spcPts val="0"/>
              </a:spcAft>
              <a:buSzPts val="1400"/>
              <a:buChar char="●"/>
            </a:pPr>
            <a:r>
              <a:rPr lang="en"/>
              <a:t>What % of result scores in each quartile had CIVs implemented?</a:t>
            </a:r>
            <a:endParaRPr/>
          </a:p>
          <a:p>
            <a:pPr indent="-304800" lvl="1" marL="914400" rtl="0" algn="l">
              <a:spcBef>
                <a:spcPts val="0"/>
              </a:spcBef>
              <a:spcAft>
                <a:spcPts val="0"/>
              </a:spcAft>
              <a:buSzPts val="1200"/>
              <a:buChar char="○"/>
            </a:pPr>
            <a:r>
              <a:rPr lang="en"/>
              <a:t>Mean of CIV indicator conditional on results in each quartile</a:t>
            </a:r>
            <a:endParaRPr/>
          </a:p>
          <a:p>
            <a:pPr indent="0" lvl="0" marL="45720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Sample Mean Table: General Health</a:t>
            </a:r>
            <a:endParaRPr/>
          </a:p>
          <a:p>
            <a:pPr indent="0" lvl="0" marL="0" rtl="0" algn="l">
              <a:spcBef>
                <a:spcPts val="1200"/>
              </a:spcBef>
              <a:spcAft>
                <a:spcPts val="1200"/>
              </a:spcAft>
              <a:buNone/>
            </a:pPr>
            <a:r>
              <a:t/>
            </a:r>
            <a:endParaRPr/>
          </a:p>
        </p:txBody>
      </p:sp>
      <p:graphicFrame>
        <p:nvGraphicFramePr>
          <p:cNvPr id="3153" name="Google Shape;3153;p86"/>
          <p:cNvGraphicFramePr/>
          <p:nvPr/>
        </p:nvGraphicFramePr>
        <p:xfrm>
          <a:off x="399600" y="328940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0.204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0.221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0.657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0.591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0.570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0.523</a:t>
                      </a:r>
                      <a:endParaRPr>
                        <a:solidFill>
                          <a:srgbClr val="AD9AEF"/>
                        </a:solidFil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2" name="Google Shape;2982;p6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2983" name="Google Shape;2983;p69"/>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Helvetica Neue"/>
                <a:ea typeface="Helvetica Neue"/>
                <a:cs typeface="Helvetica Neue"/>
                <a:sym typeface="Helvetica Neue"/>
              </a:rPr>
              <a:t>Background</a:t>
            </a:r>
            <a:r>
              <a:rPr b="1" lang="en">
                <a:latin typeface="Helvetica Neue"/>
                <a:ea typeface="Helvetica Neue"/>
                <a:cs typeface="Helvetica Neue"/>
                <a:sym typeface="Helvetica Neue"/>
              </a:rPr>
              <a:t>:</a:t>
            </a:r>
            <a:endParaRPr b="1">
              <a:latin typeface="Helvetica Neue"/>
              <a:ea typeface="Helvetica Neue"/>
              <a:cs typeface="Helvetica Neue"/>
              <a:sym typeface="Helvetica Neue"/>
            </a:endParaRPr>
          </a:p>
          <a:p>
            <a:pPr indent="-317500" lvl="0" marL="457200" rtl="0" algn="l">
              <a:spcBef>
                <a:spcPts val="1200"/>
              </a:spcBef>
              <a:spcAft>
                <a:spcPts val="0"/>
              </a:spcAft>
              <a:buSzPts val="1400"/>
              <a:buChar char="●"/>
            </a:pPr>
            <a:r>
              <a:rPr lang="en"/>
              <a:t>Compassion supports specific partner churches or communities through Complementary Interventions (CIVs).</a:t>
            </a:r>
            <a:endParaRPr/>
          </a:p>
          <a:p>
            <a:pPr indent="-317500" lvl="0" marL="457200" rtl="0" algn="l">
              <a:spcBef>
                <a:spcPts val="0"/>
              </a:spcBef>
              <a:spcAft>
                <a:spcPts val="0"/>
              </a:spcAft>
              <a:buSzPts val="1400"/>
              <a:buChar char="●"/>
            </a:pPr>
            <a:r>
              <a:rPr lang="en"/>
              <a:t>Want to do categorization and outcomes </a:t>
            </a:r>
            <a:r>
              <a:rPr lang="en"/>
              <a:t>analysis</a:t>
            </a:r>
            <a:r>
              <a:rPr lang="en"/>
              <a:t> to quantify the impact of CIVs; which ones </a:t>
            </a:r>
            <a:r>
              <a:rPr lang="en"/>
              <a:t>have</a:t>
            </a:r>
            <a:r>
              <a:rPr lang="en"/>
              <a:t> the greatest impact, which ones need to be redesigned</a:t>
            </a:r>
            <a:endParaRPr/>
          </a:p>
          <a:p>
            <a:pPr indent="0" lvl="0" marL="0" rtl="0" algn="l">
              <a:spcBef>
                <a:spcPts val="1200"/>
              </a:spcBef>
              <a:spcAft>
                <a:spcPts val="0"/>
              </a:spcAft>
              <a:buNone/>
            </a:pPr>
            <a:r>
              <a:rPr b="1" lang="en">
                <a:latin typeface="Helvetica Neue"/>
                <a:ea typeface="Helvetica Neue"/>
                <a:cs typeface="Helvetica Neue"/>
                <a:sym typeface="Helvetica Neue"/>
              </a:rPr>
              <a:t>Tasks:</a:t>
            </a:r>
            <a:endParaRPr b="1">
              <a:latin typeface="Helvetica Neue"/>
              <a:ea typeface="Helvetica Neue"/>
              <a:cs typeface="Helvetica Neue"/>
              <a:sym typeface="Helvetica Neue"/>
            </a:endParaRPr>
          </a:p>
          <a:p>
            <a:pPr indent="-317500" lvl="0" marL="457200" rtl="0" algn="l">
              <a:spcBef>
                <a:spcPts val="1200"/>
              </a:spcBef>
              <a:spcAft>
                <a:spcPts val="0"/>
              </a:spcAft>
              <a:buSzPts val="1400"/>
              <a:buAutoNum type="arabicPeriod"/>
            </a:pPr>
            <a:r>
              <a:rPr lang="en"/>
              <a:t>Unsupervised categorization of CIV data (NLP)</a:t>
            </a:r>
            <a:endParaRPr/>
          </a:p>
          <a:p>
            <a:pPr indent="-317500" lvl="0" marL="457200" rtl="0" algn="l">
              <a:spcBef>
                <a:spcPts val="0"/>
              </a:spcBef>
              <a:spcAft>
                <a:spcPts val="0"/>
              </a:spcAft>
              <a:buSzPts val="1400"/>
              <a:buAutoNum type="arabicPeriod"/>
            </a:pPr>
            <a:r>
              <a:rPr lang="en"/>
              <a:t>Secondary outcomes correlation to correlate CIVs with results (statistics, visualizations)</a:t>
            </a:r>
            <a:endParaRPr/>
          </a:p>
          <a:p>
            <a:pPr indent="0" lvl="0" marL="0" rtl="0" algn="l">
              <a:spcBef>
                <a:spcPts val="1200"/>
              </a:spcBef>
              <a:spcAft>
                <a:spcPts val="0"/>
              </a:spcAft>
              <a:buNone/>
            </a:pPr>
            <a:r>
              <a:rPr b="1" lang="en">
                <a:latin typeface="Helvetica Neue"/>
                <a:ea typeface="Helvetica Neue"/>
                <a:cs typeface="Helvetica Neue"/>
                <a:sym typeface="Helvetica Neue"/>
              </a:rPr>
              <a:t>Central Question: </a:t>
            </a:r>
            <a:endParaRPr b="1">
              <a:latin typeface="Helvetica Neue"/>
              <a:ea typeface="Helvetica Neue"/>
              <a:cs typeface="Helvetica Neue"/>
              <a:sym typeface="Helvetica Neue"/>
            </a:endParaRPr>
          </a:p>
          <a:p>
            <a:pPr indent="0" lvl="0" marL="0" rtl="0" algn="l">
              <a:spcBef>
                <a:spcPts val="1200"/>
              </a:spcBef>
              <a:spcAft>
                <a:spcPts val="1200"/>
              </a:spcAft>
              <a:buNone/>
            </a:pPr>
            <a:r>
              <a:rPr lang="en"/>
              <a:t>What twenty categories can encapsulate the CIV descriptions? Is there a statistically significant difference between L2 results in FCPs where CIVs were implemented and where CIVs were not implemented?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9" name="Google Shape;3159;p8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Permutation Importance - Overview</a:t>
            </a:r>
            <a:endParaRPr/>
          </a:p>
        </p:txBody>
      </p:sp>
      <p:sp>
        <p:nvSpPr>
          <p:cNvPr id="3160" name="Google Shape;3160;p8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Metric to measure the likelihood that CIVs in the dataset were implemented randomly.</a:t>
            </a:r>
            <a:endParaRPr/>
          </a:p>
          <a:p>
            <a:pPr indent="-317500" lvl="0" marL="457200" rtl="0" algn="l">
              <a:spcBef>
                <a:spcPts val="0"/>
              </a:spcBef>
              <a:spcAft>
                <a:spcPts val="0"/>
              </a:spcAft>
              <a:buSzPts val="1400"/>
              <a:buChar char="-"/>
            </a:pPr>
            <a:r>
              <a:rPr lang="en"/>
              <a:t>Treated the difference in the means of the total score of initiatives with CIV’s implemented and those without as a test statistic</a:t>
            </a:r>
            <a:endParaRPr/>
          </a:p>
          <a:p>
            <a:pPr indent="-317500" lvl="0" marL="457200" rtl="0" algn="l">
              <a:spcBef>
                <a:spcPts val="0"/>
              </a:spcBef>
              <a:spcAft>
                <a:spcPts val="0"/>
              </a:spcAft>
              <a:buSzPts val="1400"/>
              <a:buChar char="-"/>
            </a:pPr>
            <a:r>
              <a:rPr lang="en"/>
              <a:t>Program Functionality:</a:t>
            </a:r>
            <a:endParaRPr/>
          </a:p>
          <a:p>
            <a:pPr indent="-304800" lvl="1" marL="914400" rtl="0" algn="l">
              <a:spcBef>
                <a:spcPts val="0"/>
              </a:spcBef>
              <a:spcAft>
                <a:spcPts val="0"/>
              </a:spcAft>
              <a:buSzPts val="1200"/>
              <a:buChar char="-"/>
            </a:pPr>
            <a:r>
              <a:rPr lang="en"/>
              <a:t>Resamples from dataset, finding all possible permutations, randomly assigning each data point as if CIVs were implemented or not</a:t>
            </a:r>
            <a:endParaRPr/>
          </a:p>
          <a:p>
            <a:pPr indent="-304800" lvl="1" marL="914400" rtl="0" algn="l">
              <a:spcBef>
                <a:spcPts val="0"/>
              </a:spcBef>
              <a:spcAft>
                <a:spcPts val="0"/>
              </a:spcAft>
              <a:buSzPts val="1200"/>
              <a:buChar char="-"/>
            </a:pPr>
            <a:r>
              <a:rPr lang="en"/>
              <a:t>Collects the test statistic for each resampled dataset and compares it to the original calculating what percentage of datasets had observed </a:t>
            </a:r>
            <a:r>
              <a:rPr lang="en"/>
              <a:t>values</a:t>
            </a:r>
            <a:r>
              <a:rPr lang="en"/>
              <a:t> greater than the original.</a:t>
            </a:r>
            <a:endParaRPr/>
          </a:p>
          <a:p>
            <a:pPr indent="-317500" lvl="0" marL="457200" rtl="0" algn="l">
              <a:spcBef>
                <a:spcPts val="0"/>
              </a:spcBef>
              <a:spcAft>
                <a:spcPts val="0"/>
              </a:spcAft>
              <a:buSzPts val="1400"/>
              <a:buChar char="-"/>
            </a:pPr>
            <a:r>
              <a:rPr lang="en"/>
              <a:t>Mechanism to check if we could conclude that CIVs were not distributed randomly</a:t>
            </a:r>
            <a:endParaRPr/>
          </a:p>
          <a:p>
            <a:pPr indent="-317500" lvl="0" marL="457200" rtl="0" algn="l">
              <a:spcBef>
                <a:spcPts val="0"/>
              </a:spcBef>
              <a:spcAft>
                <a:spcPts val="0"/>
              </a:spcAft>
              <a:buSzPts val="1400"/>
              <a:buChar char="-"/>
            </a:pPr>
            <a:r>
              <a:rPr lang="en"/>
              <a:t>Our cutoff for the p-value was 0.1 in accordance with Mr. Muller’s guidelines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6" name="Google Shape;3166;p8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Aspirations</a:t>
            </a:r>
            <a:endParaRPr/>
          </a:p>
        </p:txBody>
      </p:sp>
      <p:sp>
        <p:nvSpPr>
          <p:cNvPr id="3167" name="Google Shape;3167;p8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168" name="Google Shape;3168;p88"/>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0.0635</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169" name="Google Shape;3169;p88"/>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0.302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0.311</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0.675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0.567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0.603</a:t>
                      </a:r>
                      <a:endParaRPr>
                        <a:solidFill>
                          <a:srgbClr val="AD9AEF"/>
                        </a:solidFill>
                      </a:endParaRPr>
                    </a:p>
                  </a:txBody>
                  <a:tcPr marT="91425" marB="91425" marR="91425" marL="91425"/>
                </a:tc>
              </a:tr>
            </a:tbl>
          </a:graphicData>
        </a:graphic>
      </p:graphicFrame>
      <p:pic>
        <p:nvPicPr>
          <p:cNvPr id="3170" name="Google Shape;3170;p88"/>
          <p:cNvPicPr preferRelativeResize="0"/>
          <p:nvPr/>
        </p:nvPicPr>
        <p:blipFill>
          <a:blip r:embed="rId3">
            <a:alphaModFix/>
          </a:blip>
          <a:stretch>
            <a:fillRect/>
          </a:stretch>
        </p:blipFill>
        <p:spPr>
          <a:xfrm>
            <a:off x="3894875" y="863551"/>
            <a:ext cx="5017452" cy="2508726"/>
          </a:xfrm>
          <a:prstGeom prst="rect">
            <a:avLst/>
          </a:prstGeom>
          <a:noFill/>
          <a:ln>
            <a:noFill/>
          </a:ln>
        </p:spPr>
      </p:pic>
      <p:pic>
        <p:nvPicPr>
          <p:cNvPr id="3171" name="Google Shape;3171;p88"/>
          <p:cNvPicPr preferRelativeResize="0"/>
          <p:nvPr/>
        </p:nvPicPr>
        <p:blipFill>
          <a:blip r:embed="rId4">
            <a:alphaModFix/>
          </a:blip>
          <a:stretch>
            <a:fillRect/>
          </a:stretch>
        </p:blipFill>
        <p:spPr>
          <a:xfrm>
            <a:off x="204850" y="833612"/>
            <a:ext cx="3571024" cy="26621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7" name="Google Shape;3177;p8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Biblical View of Others</a:t>
            </a:r>
            <a:endParaRPr/>
          </a:p>
        </p:txBody>
      </p:sp>
      <p:sp>
        <p:nvSpPr>
          <p:cNvPr id="3178" name="Google Shape;3178;p8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179" name="Google Shape;3179;p89"/>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0.0643</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180" name="Google Shape;3180;p89"/>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0.225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0.233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0.606</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0.545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0.537</a:t>
                      </a:r>
                      <a:endParaRPr>
                        <a:solidFill>
                          <a:srgbClr val="AD9AEF"/>
                        </a:solidFill>
                      </a:endParaRPr>
                    </a:p>
                  </a:txBody>
                  <a:tcPr marT="91425" marB="91425" marR="91425" marL="91425"/>
                </a:tc>
              </a:tr>
            </a:tbl>
          </a:graphicData>
        </a:graphic>
      </p:graphicFrame>
      <p:pic>
        <p:nvPicPr>
          <p:cNvPr id="3181" name="Google Shape;3181;p89"/>
          <p:cNvPicPr preferRelativeResize="0"/>
          <p:nvPr/>
        </p:nvPicPr>
        <p:blipFill>
          <a:blip r:embed="rId3">
            <a:alphaModFix/>
          </a:blip>
          <a:stretch>
            <a:fillRect/>
          </a:stretch>
        </p:blipFill>
        <p:spPr>
          <a:xfrm>
            <a:off x="4055975" y="955250"/>
            <a:ext cx="4856351" cy="2428175"/>
          </a:xfrm>
          <a:prstGeom prst="rect">
            <a:avLst/>
          </a:prstGeom>
          <a:noFill/>
          <a:ln>
            <a:noFill/>
          </a:ln>
        </p:spPr>
      </p:pic>
      <p:pic>
        <p:nvPicPr>
          <p:cNvPr id="3182" name="Google Shape;3182;p89"/>
          <p:cNvPicPr preferRelativeResize="0"/>
          <p:nvPr/>
        </p:nvPicPr>
        <p:blipFill>
          <a:blip r:embed="rId4">
            <a:alphaModFix/>
          </a:blip>
          <a:stretch>
            <a:fillRect/>
          </a:stretch>
        </p:blipFill>
        <p:spPr>
          <a:xfrm>
            <a:off x="311700" y="955250"/>
            <a:ext cx="3288283" cy="242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88" name="Google Shape;3188;p9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Character</a:t>
            </a:r>
            <a:endParaRPr/>
          </a:p>
        </p:txBody>
      </p:sp>
      <p:sp>
        <p:nvSpPr>
          <p:cNvPr id="3189" name="Google Shape;3189;p90"/>
          <p:cNvSpPr txBox="1"/>
          <p:nvPr/>
        </p:nvSpPr>
        <p:spPr>
          <a:xfrm>
            <a:off x="5241275" y="1574350"/>
            <a:ext cx="333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Could also be something with my code, will check, </a:t>
            </a:r>
            <a:r>
              <a:rPr i="1" lang="en">
                <a:solidFill>
                  <a:schemeClr val="lt1"/>
                </a:solidFill>
                <a:latin typeface="Helvetica Neue Light"/>
                <a:ea typeface="Helvetica Neue Light"/>
                <a:cs typeface="Helvetica Neue Light"/>
                <a:sym typeface="Helvetica Neue Light"/>
              </a:rPr>
              <a:t>or a slight difference in the category name </a:t>
            </a:r>
            <a:r>
              <a:rPr lang="en">
                <a:solidFill>
                  <a:schemeClr val="lt1"/>
                </a:solidFill>
                <a:latin typeface="Helvetica Neue Light"/>
                <a:ea typeface="Helvetica Neue Light"/>
                <a:cs typeface="Helvetica Neue Light"/>
                <a:sym typeface="Helvetica Neue Light"/>
              </a:rPr>
              <a:t>- Joseph</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As far as I can see, There is no data on CP. - Dries</a:t>
            </a:r>
            <a:endParaRPr>
              <a:solidFill>
                <a:schemeClr val="lt1"/>
              </a:solidFill>
              <a:latin typeface="Helvetica Neue Light"/>
              <a:ea typeface="Helvetica Neue Light"/>
              <a:cs typeface="Helvetica Neue Light"/>
              <a:sym typeface="Helvetica Neue Light"/>
            </a:endParaRPr>
          </a:p>
        </p:txBody>
      </p:sp>
      <p:graphicFrame>
        <p:nvGraphicFramePr>
          <p:cNvPr id="3190" name="Google Shape;3190;p90"/>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0.370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0.376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0.654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0.590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0.605</a:t>
                      </a:r>
                      <a:endParaRPr>
                        <a:solidFill>
                          <a:srgbClr val="AD9AEF"/>
                        </a:solidFill>
                      </a:endParaRPr>
                    </a:p>
                  </a:txBody>
                  <a:tcPr marT="91425" marB="91425" marR="91425" marL="91425"/>
                </a:tc>
              </a:tr>
            </a:tbl>
          </a:graphicData>
        </a:graphic>
      </p:graphicFrame>
      <p:pic>
        <p:nvPicPr>
          <p:cNvPr id="3191" name="Google Shape;3191;p90"/>
          <p:cNvPicPr preferRelativeResize="0"/>
          <p:nvPr/>
        </p:nvPicPr>
        <p:blipFill>
          <a:blip r:embed="rId3">
            <a:alphaModFix/>
          </a:blip>
          <a:stretch>
            <a:fillRect/>
          </a:stretch>
        </p:blipFill>
        <p:spPr>
          <a:xfrm>
            <a:off x="3879051" y="902413"/>
            <a:ext cx="5142098" cy="2571049"/>
          </a:xfrm>
          <a:prstGeom prst="rect">
            <a:avLst/>
          </a:prstGeom>
          <a:noFill/>
          <a:ln>
            <a:noFill/>
          </a:ln>
        </p:spPr>
      </p:pic>
      <p:sp>
        <p:nvSpPr>
          <p:cNvPr id="3192" name="Google Shape;3192;p90"/>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0.0296</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pic>
        <p:nvPicPr>
          <p:cNvPr id="3193" name="Google Shape;3193;p90"/>
          <p:cNvPicPr preferRelativeResize="0"/>
          <p:nvPr/>
        </p:nvPicPr>
        <p:blipFill>
          <a:blip r:embed="rId4">
            <a:alphaModFix/>
          </a:blip>
          <a:stretch>
            <a:fillRect/>
          </a:stretch>
        </p:blipFill>
        <p:spPr>
          <a:xfrm>
            <a:off x="152400" y="981825"/>
            <a:ext cx="3310896" cy="2412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99" name="Google Shape;3199;p9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Christian Practices</a:t>
            </a:r>
            <a:endParaRPr/>
          </a:p>
        </p:txBody>
      </p:sp>
      <p:sp>
        <p:nvSpPr>
          <p:cNvPr id="3200" name="Google Shape;3200;p9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01" name="Google Shape;3201;p91"/>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0.00</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02" name="Google Shape;3202;p91"/>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0.237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0.260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0.573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0.463</a:t>
                      </a:r>
                      <a:endParaRPr>
                        <a:solidFill>
                          <a:srgbClr val="AD9AEF"/>
                        </a:solidFill>
                      </a:endParaRPr>
                    </a:p>
                  </a:txBody>
                  <a:tcPr marT="91425" marB="91425" marR="91425" marL="91425"/>
                </a:tc>
              </a:tr>
            </a:tbl>
          </a:graphicData>
        </a:graphic>
      </p:graphicFrame>
      <p:pic>
        <p:nvPicPr>
          <p:cNvPr id="3203" name="Google Shape;3203;p91"/>
          <p:cNvPicPr preferRelativeResize="0"/>
          <p:nvPr/>
        </p:nvPicPr>
        <p:blipFill>
          <a:blip r:embed="rId3">
            <a:alphaModFix/>
          </a:blip>
          <a:stretch>
            <a:fillRect/>
          </a:stretch>
        </p:blipFill>
        <p:spPr>
          <a:xfrm>
            <a:off x="4005901" y="931913"/>
            <a:ext cx="4572001" cy="2286001"/>
          </a:xfrm>
          <a:prstGeom prst="rect">
            <a:avLst/>
          </a:prstGeom>
          <a:noFill/>
          <a:ln>
            <a:noFill/>
          </a:ln>
        </p:spPr>
      </p:pic>
      <p:pic>
        <p:nvPicPr>
          <p:cNvPr id="3204" name="Google Shape;3204;p91"/>
          <p:cNvPicPr preferRelativeResize="0"/>
          <p:nvPr/>
        </p:nvPicPr>
        <p:blipFill>
          <a:blip r:embed="rId4">
            <a:alphaModFix/>
          </a:blip>
          <a:stretch>
            <a:fillRect/>
          </a:stretch>
        </p:blipFill>
        <p:spPr>
          <a:xfrm>
            <a:off x="204849" y="846198"/>
            <a:ext cx="3423125" cy="2457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10" name="Google Shape;3210;p9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Discipleship</a:t>
            </a:r>
            <a:endParaRPr/>
          </a:p>
        </p:txBody>
      </p:sp>
      <p:sp>
        <p:nvSpPr>
          <p:cNvPr id="3211" name="Google Shape;3211;p9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12" name="Google Shape;3212;p92"/>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0.0034</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13" name="Google Shape;3213;p92"/>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0.370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0.384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0.611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0.622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0.641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0.580</a:t>
                      </a:r>
                      <a:endParaRPr>
                        <a:solidFill>
                          <a:srgbClr val="AD9AEF"/>
                        </a:solidFill>
                      </a:endParaRPr>
                    </a:p>
                  </a:txBody>
                  <a:tcPr marT="91425" marB="91425" marR="91425" marL="91425"/>
                </a:tc>
              </a:tr>
            </a:tbl>
          </a:graphicData>
        </a:graphic>
      </p:graphicFrame>
      <p:pic>
        <p:nvPicPr>
          <p:cNvPr id="3214" name="Google Shape;3214;p92"/>
          <p:cNvPicPr preferRelativeResize="0"/>
          <p:nvPr/>
        </p:nvPicPr>
        <p:blipFill>
          <a:blip r:embed="rId3">
            <a:alphaModFix/>
          </a:blip>
          <a:stretch>
            <a:fillRect/>
          </a:stretch>
        </p:blipFill>
        <p:spPr>
          <a:xfrm>
            <a:off x="3913025" y="829413"/>
            <a:ext cx="4841549" cy="2420774"/>
          </a:xfrm>
          <a:prstGeom prst="rect">
            <a:avLst/>
          </a:prstGeom>
          <a:noFill/>
          <a:ln>
            <a:noFill/>
          </a:ln>
        </p:spPr>
      </p:pic>
      <p:pic>
        <p:nvPicPr>
          <p:cNvPr id="3215" name="Google Shape;3215;p92"/>
          <p:cNvPicPr preferRelativeResize="0"/>
          <p:nvPr/>
        </p:nvPicPr>
        <p:blipFill>
          <a:blip r:embed="rId4">
            <a:alphaModFix/>
          </a:blip>
          <a:stretch>
            <a:fillRect/>
          </a:stretch>
        </p:blipFill>
        <p:spPr>
          <a:xfrm>
            <a:off x="389429" y="829424"/>
            <a:ext cx="3282295" cy="242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1" name="Google Shape;3221;p9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General Health</a:t>
            </a:r>
            <a:endParaRPr/>
          </a:p>
        </p:txBody>
      </p:sp>
      <p:sp>
        <p:nvSpPr>
          <p:cNvPr id="3222" name="Google Shape;3222;p9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23" name="Google Shape;3223;p93"/>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0.0007</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24" name="Google Shape;3224;p93"/>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0.204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0.221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0.657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0.591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0.570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0.523</a:t>
                      </a:r>
                      <a:endParaRPr>
                        <a:solidFill>
                          <a:srgbClr val="AD9AEF"/>
                        </a:solidFill>
                      </a:endParaRPr>
                    </a:p>
                  </a:txBody>
                  <a:tcPr marT="91425" marB="91425" marR="91425" marL="91425"/>
                </a:tc>
              </a:tr>
            </a:tbl>
          </a:graphicData>
        </a:graphic>
      </p:graphicFrame>
      <p:pic>
        <p:nvPicPr>
          <p:cNvPr id="3225" name="Google Shape;3225;p93"/>
          <p:cNvPicPr preferRelativeResize="0"/>
          <p:nvPr/>
        </p:nvPicPr>
        <p:blipFill>
          <a:blip r:embed="rId3">
            <a:alphaModFix/>
          </a:blip>
          <a:stretch>
            <a:fillRect/>
          </a:stretch>
        </p:blipFill>
        <p:spPr>
          <a:xfrm>
            <a:off x="4134376" y="902401"/>
            <a:ext cx="4941850" cy="2470925"/>
          </a:xfrm>
          <a:prstGeom prst="rect">
            <a:avLst/>
          </a:prstGeom>
          <a:noFill/>
          <a:ln>
            <a:noFill/>
          </a:ln>
        </p:spPr>
      </p:pic>
      <p:pic>
        <p:nvPicPr>
          <p:cNvPr id="3226" name="Google Shape;3226;p93"/>
          <p:cNvPicPr preferRelativeResize="0"/>
          <p:nvPr/>
        </p:nvPicPr>
        <p:blipFill>
          <a:blip r:embed="rId4">
            <a:alphaModFix/>
          </a:blip>
          <a:stretch>
            <a:fillRect/>
          </a:stretch>
        </p:blipFill>
        <p:spPr>
          <a:xfrm>
            <a:off x="311702" y="902400"/>
            <a:ext cx="3428807" cy="2470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2" name="Google Shape;3232;p9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Healthy Relationships</a:t>
            </a:r>
            <a:endParaRPr/>
          </a:p>
        </p:txBody>
      </p:sp>
      <p:sp>
        <p:nvSpPr>
          <p:cNvPr id="3233" name="Google Shape;3233;p9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34" name="Google Shape;3234;p94"/>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0.858</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35" name="Google Shape;3235;p94"/>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0.220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0.220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0.533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0.612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0.598</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0.543</a:t>
                      </a:r>
                      <a:endParaRPr>
                        <a:solidFill>
                          <a:srgbClr val="AD9AEF"/>
                        </a:solidFill>
                      </a:endParaRPr>
                    </a:p>
                  </a:txBody>
                  <a:tcPr marT="91425" marB="91425" marR="91425" marL="91425"/>
                </a:tc>
              </a:tr>
            </a:tbl>
          </a:graphicData>
        </a:graphic>
      </p:graphicFrame>
      <p:pic>
        <p:nvPicPr>
          <p:cNvPr id="3236" name="Google Shape;3236;p94"/>
          <p:cNvPicPr preferRelativeResize="0"/>
          <p:nvPr/>
        </p:nvPicPr>
        <p:blipFill>
          <a:blip r:embed="rId3">
            <a:alphaModFix/>
          </a:blip>
          <a:stretch>
            <a:fillRect/>
          </a:stretch>
        </p:blipFill>
        <p:spPr>
          <a:xfrm>
            <a:off x="4253200" y="916837"/>
            <a:ext cx="4659123" cy="2329562"/>
          </a:xfrm>
          <a:prstGeom prst="rect">
            <a:avLst/>
          </a:prstGeom>
          <a:noFill/>
          <a:ln>
            <a:noFill/>
          </a:ln>
        </p:spPr>
      </p:pic>
      <p:pic>
        <p:nvPicPr>
          <p:cNvPr id="3237" name="Google Shape;3237;p94"/>
          <p:cNvPicPr preferRelativeResize="0"/>
          <p:nvPr/>
        </p:nvPicPr>
        <p:blipFill>
          <a:blip r:embed="rId4">
            <a:alphaModFix/>
          </a:blip>
          <a:stretch>
            <a:fillRect/>
          </a:stretch>
        </p:blipFill>
        <p:spPr>
          <a:xfrm>
            <a:off x="311700" y="916825"/>
            <a:ext cx="3319141" cy="2329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3" name="Google Shape;3243;p9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Healthy Self-Identity</a:t>
            </a:r>
            <a:endParaRPr/>
          </a:p>
        </p:txBody>
      </p:sp>
      <p:sp>
        <p:nvSpPr>
          <p:cNvPr id="3244" name="Google Shape;3244;p9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45" name="Google Shape;3245;p95"/>
          <p:cNvSpPr txBox="1"/>
          <p:nvPr/>
        </p:nvSpPr>
        <p:spPr>
          <a:xfrm>
            <a:off x="280150" y="3705700"/>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0.0438</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46" name="Google Shape;3246;p95"/>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0.226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0.233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0.534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0.613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0.545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0.507</a:t>
                      </a:r>
                      <a:endParaRPr>
                        <a:solidFill>
                          <a:srgbClr val="AD9AEF"/>
                        </a:solidFill>
                      </a:endParaRPr>
                    </a:p>
                  </a:txBody>
                  <a:tcPr marT="91425" marB="91425" marR="91425" marL="91425"/>
                </a:tc>
              </a:tr>
            </a:tbl>
          </a:graphicData>
        </a:graphic>
      </p:graphicFrame>
      <p:pic>
        <p:nvPicPr>
          <p:cNvPr id="3247" name="Google Shape;3247;p95"/>
          <p:cNvPicPr preferRelativeResize="0"/>
          <p:nvPr/>
        </p:nvPicPr>
        <p:blipFill>
          <a:blip r:embed="rId3">
            <a:alphaModFix/>
          </a:blip>
          <a:stretch>
            <a:fillRect/>
          </a:stretch>
        </p:blipFill>
        <p:spPr>
          <a:xfrm>
            <a:off x="4102623" y="978625"/>
            <a:ext cx="4883226" cy="2441600"/>
          </a:xfrm>
          <a:prstGeom prst="rect">
            <a:avLst/>
          </a:prstGeom>
          <a:noFill/>
          <a:ln>
            <a:noFill/>
          </a:ln>
        </p:spPr>
      </p:pic>
      <p:pic>
        <p:nvPicPr>
          <p:cNvPr id="3248" name="Google Shape;3248;p95"/>
          <p:cNvPicPr preferRelativeResize="0"/>
          <p:nvPr/>
        </p:nvPicPr>
        <p:blipFill>
          <a:blip r:embed="rId4">
            <a:alphaModFix/>
          </a:blip>
          <a:stretch>
            <a:fillRect/>
          </a:stretch>
        </p:blipFill>
        <p:spPr>
          <a:xfrm>
            <a:off x="187675" y="967138"/>
            <a:ext cx="3431158" cy="2441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sp>
        <p:nvSpPr>
          <p:cNvPr id="3253" name="Google Shape;3253;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54" name="Google Shape;3254;p9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Infectious Disease</a:t>
            </a:r>
            <a:endParaRPr/>
          </a:p>
        </p:txBody>
      </p:sp>
      <p:sp>
        <p:nvSpPr>
          <p:cNvPr id="3255" name="Google Shape;3255;p96"/>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0.159</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56" name="Google Shape;3256;p96"/>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0.225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0.244</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0.679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0.538</a:t>
                      </a:r>
                      <a:endParaRPr>
                        <a:solidFill>
                          <a:srgbClr val="AD9AEF"/>
                        </a:solidFill>
                      </a:endParaRPr>
                    </a:p>
                  </a:txBody>
                  <a:tcPr marT="91425" marB="91425" marR="91425" marL="91425"/>
                </a:tc>
              </a:tr>
            </a:tbl>
          </a:graphicData>
        </a:graphic>
      </p:graphicFrame>
      <p:pic>
        <p:nvPicPr>
          <p:cNvPr id="3257" name="Google Shape;3257;p96"/>
          <p:cNvPicPr preferRelativeResize="0"/>
          <p:nvPr/>
        </p:nvPicPr>
        <p:blipFill>
          <a:blip r:embed="rId3">
            <a:alphaModFix/>
          </a:blip>
          <a:stretch>
            <a:fillRect/>
          </a:stretch>
        </p:blipFill>
        <p:spPr>
          <a:xfrm>
            <a:off x="4202975" y="1004450"/>
            <a:ext cx="4709350" cy="2354675"/>
          </a:xfrm>
          <a:prstGeom prst="rect">
            <a:avLst/>
          </a:prstGeom>
          <a:noFill/>
          <a:ln>
            <a:noFill/>
          </a:ln>
        </p:spPr>
      </p:pic>
      <p:pic>
        <p:nvPicPr>
          <p:cNvPr id="3258" name="Google Shape;3258;p96"/>
          <p:cNvPicPr preferRelativeResize="0"/>
          <p:nvPr/>
        </p:nvPicPr>
        <p:blipFill>
          <a:blip r:embed="rId4">
            <a:alphaModFix/>
          </a:blip>
          <a:stretch>
            <a:fillRect/>
          </a:stretch>
        </p:blipFill>
        <p:spPr>
          <a:xfrm>
            <a:off x="311700" y="975675"/>
            <a:ext cx="3309551" cy="2412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9" name="Google Shape;2989;p7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Datasets</a:t>
            </a:r>
            <a:endParaRPr/>
          </a:p>
        </p:txBody>
      </p:sp>
      <p:sp>
        <p:nvSpPr>
          <p:cNvPr id="2990" name="Google Shape;2990;p70"/>
          <p:cNvSpPr/>
          <p:nvPr/>
        </p:nvSpPr>
        <p:spPr>
          <a:xfrm>
            <a:off x="635700" y="863550"/>
            <a:ext cx="2262600" cy="34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0"/>
          <p:cNvSpPr/>
          <p:nvPr/>
        </p:nvSpPr>
        <p:spPr>
          <a:xfrm>
            <a:off x="3421700" y="863550"/>
            <a:ext cx="2262600" cy="34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0"/>
          <p:cNvSpPr/>
          <p:nvPr/>
        </p:nvSpPr>
        <p:spPr>
          <a:xfrm>
            <a:off x="6207700" y="863550"/>
            <a:ext cx="2262600" cy="34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0"/>
          <p:cNvSpPr txBox="1"/>
          <p:nvPr/>
        </p:nvSpPr>
        <p:spPr>
          <a:xfrm>
            <a:off x="693875" y="922250"/>
            <a:ext cx="214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Helvetica Neue"/>
                <a:ea typeface="Helvetica Neue"/>
                <a:cs typeface="Helvetica Neue"/>
                <a:sym typeface="Helvetica Neue"/>
              </a:rPr>
              <a:t>CIV Data</a:t>
            </a:r>
            <a:endParaRPr b="1">
              <a:solidFill>
                <a:schemeClr val="accent5"/>
              </a:solidFill>
              <a:latin typeface="Helvetica Neue"/>
              <a:ea typeface="Helvetica Neue"/>
              <a:cs typeface="Helvetica Neue"/>
              <a:sym typeface="Helvetica Neue"/>
            </a:endParaRPr>
          </a:p>
        </p:txBody>
      </p:sp>
      <p:sp>
        <p:nvSpPr>
          <p:cNvPr id="2994" name="Google Shape;2994;p70"/>
          <p:cNvSpPr txBox="1"/>
          <p:nvPr/>
        </p:nvSpPr>
        <p:spPr>
          <a:xfrm>
            <a:off x="3479900" y="922250"/>
            <a:ext cx="214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Helvetica Neue"/>
                <a:ea typeface="Helvetica Neue"/>
                <a:cs typeface="Helvetica Neue"/>
                <a:sym typeface="Helvetica Neue"/>
              </a:rPr>
              <a:t>Need Category</a:t>
            </a:r>
            <a:endParaRPr b="1">
              <a:solidFill>
                <a:schemeClr val="accent5"/>
              </a:solidFill>
              <a:latin typeface="Helvetica Neue"/>
              <a:ea typeface="Helvetica Neue"/>
              <a:cs typeface="Helvetica Neue"/>
              <a:sym typeface="Helvetica Neue"/>
            </a:endParaRPr>
          </a:p>
        </p:txBody>
      </p:sp>
      <p:sp>
        <p:nvSpPr>
          <p:cNvPr id="2995" name="Google Shape;2995;p70"/>
          <p:cNvSpPr txBox="1"/>
          <p:nvPr/>
        </p:nvSpPr>
        <p:spPr>
          <a:xfrm>
            <a:off x="6265925" y="922250"/>
            <a:ext cx="214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Helvetica Neue"/>
                <a:ea typeface="Helvetica Neue"/>
                <a:cs typeface="Helvetica Neue"/>
                <a:sym typeface="Helvetica Neue"/>
              </a:rPr>
              <a:t>L2 Data</a:t>
            </a:r>
            <a:endParaRPr b="1">
              <a:solidFill>
                <a:schemeClr val="accent5"/>
              </a:solidFill>
              <a:latin typeface="Helvetica Neue"/>
              <a:ea typeface="Helvetica Neue"/>
              <a:cs typeface="Helvetica Neue"/>
              <a:sym typeface="Helvetica Neue"/>
            </a:endParaRPr>
          </a:p>
        </p:txBody>
      </p:sp>
      <p:cxnSp>
        <p:nvCxnSpPr>
          <p:cNvPr id="2996" name="Google Shape;2996;p70"/>
          <p:cNvCxnSpPr/>
          <p:nvPr/>
        </p:nvCxnSpPr>
        <p:spPr>
          <a:xfrm>
            <a:off x="635700" y="1657350"/>
            <a:ext cx="2262600" cy="0"/>
          </a:xfrm>
          <a:prstGeom prst="straightConnector1">
            <a:avLst/>
          </a:prstGeom>
          <a:noFill/>
          <a:ln cap="flat" cmpd="sng" w="19050">
            <a:solidFill>
              <a:schemeClr val="accent5"/>
            </a:solidFill>
            <a:prstDash val="solid"/>
            <a:round/>
            <a:headEnd len="med" w="med" type="none"/>
            <a:tailEnd len="med" w="med" type="none"/>
          </a:ln>
        </p:spPr>
      </p:cxnSp>
      <p:cxnSp>
        <p:nvCxnSpPr>
          <p:cNvPr id="2997" name="Google Shape;2997;p70"/>
          <p:cNvCxnSpPr/>
          <p:nvPr/>
        </p:nvCxnSpPr>
        <p:spPr>
          <a:xfrm>
            <a:off x="3421700" y="1657350"/>
            <a:ext cx="2262600" cy="0"/>
          </a:xfrm>
          <a:prstGeom prst="straightConnector1">
            <a:avLst/>
          </a:prstGeom>
          <a:noFill/>
          <a:ln cap="flat" cmpd="sng" w="19050">
            <a:solidFill>
              <a:schemeClr val="accent5"/>
            </a:solidFill>
            <a:prstDash val="solid"/>
            <a:round/>
            <a:headEnd len="med" w="med" type="none"/>
            <a:tailEnd len="med" w="med" type="none"/>
          </a:ln>
        </p:spPr>
      </p:cxnSp>
      <p:cxnSp>
        <p:nvCxnSpPr>
          <p:cNvPr id="2998" name="Google Shape;2998;p70"/>
          <p:cNvCxnSpPr/>
          <p:nvPr/>
        </p:nvCxnSpPr>
        <p:spPr>
          <a:xfrm>
            <a:off x="6207700" y="1657350"/>
            <a:ext cx="2262600" cy="0"/>
          </a:xfrm>
          <a:prstGeom prst="straightConnector1">
            <a:avLst/>
          </a:prstGeom>
          <a:noFill/>
          <a:ln cap="flat" cmpd="sng" w="19050">
            <a:solidFill>
              <a:schemeClr val="accent5"/>
            </a:solidFill>
            <a:prstDash val="solid"/>
            <a:round/>
            <a:headEnd len="med" w="med" type="none"/>
            <a:tailEnd len="med" w="med" type="none"/>
          </a:ln>
        </p:spPr>
      </p:cxnSp>
      <p:sp>
        <p:nvSpPr>
          <p:cNvPr id="2999" name="Google Shape;2999;p70"/>
          <p:cNvSpPr txBox="1"/>
          <p:nvPr/>
        </p:nvSpPr>
        <p:spPr>
          <a:xfrm>
            <a:off x="701150" y="1214025"/>
            <a:ext cx="214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Helvetica Neue Light"/>
                <a:ea typeface="Helvetica Neue Light"/>
                <a:cs typeface="Helvetica Neue Light"/>
                <a:sym typeface="Helvetica Neue Light"/>
              </a:rPr>
              <a:t>Contains information about Compassion community interventions</a:t>
            </a:r>
            <a:endParaRPr sz="800">
              <a:latin typeface="Helvetica Neue Light"/>
              <a:ea typeface="Helvetica Neue Light"/>
              <a:cs typeface="Helvetica Neue Light"/>
              <a:sym typeface="Helvetica Neue Light"/>
            </a:endParaRPr>
          </a:p>
        </p:txBody>
      </p:sp>
      <p:sp>
        <p:nvSpPr>
          <p:cNvPr id="3000" name="Google Shape;3000;p70"/>
          <p:cNvSpPr txBox="1"/>
          <p:nvPr/>
        </p:nvSpPr>
        <p:spPr>
          <a:xfrm>
            <a:off x="3479900" y="1214025"/>
            <a:ext cx="214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Helvetica Neue Light"/>
                <a:ea typeface="Helvetica Neue Light"/>
                <a:cs typeface="Helvetica Neue Light"/>
                <a:sym typeface="Helvetica Neue Light"/>
              </a:rPr>
              <a:t>Contains “need categories” and their corresponding definitions </a:t>
            </a:r>
            <a:endParaRPr sz="800">
              <a:latin typeface="Helvetica Neue Light"/>
              <a:ea typeface="Helvetica Neue Light"/>
              <a:cs typeface="Helvetica Neue Light"/>
              <a:sym typeface="Helvetica Neue Light"/>
            </a:endParaRPr>
          </a:p>
        </p:txBody>
      </p:sp>
      <p:sp>
        <p:nvSpPr>
          <p:cNvPr id="3001" name="Google Shape;3001;p70"/>
          <p:cNvSpPr txBox="1"/>
          <p:nvPr/>
        </p:nvSpPr>
        <p:spPr>
          <a:xfrm>
            <a:off x="6258650" y="1214025"/>
            <a:ext cx="214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Helvetica Neue Light"/>
                <a:ea typeface="Helvetica Neue Light"/>
                <a:cs typeface="Helvetica Neue Light"/>
                <a:sym typeface="Helvetica Neue Light"/>
              </a:rPr>
              <a:t>Contains results of a Survey of Child &amp; Youth Development</a:t>
            </a:r>
            <a:endParaRPr sz="800">
              <a:latin typeface="Helvetica Neue Light"/>
              <a:ea typeface="Helvetica Neue Light"/>
              <a:cs typeface="Helvetica Neue Light"/>
              <a:sym typeface="Helvetica Neue Light"/>
            </a:endParaRPr>
          </a:p>
        </p:txBody>
      </p:sp>
      <p:sp>
        <p:nvSpPr>
          <p:cNvPr id="3002" name="Google Shape;3002;p70"/>
          <p:cNvSpPr txBox="1"/>
          <p:nvPr/>
        </p:nvSpPr>
        <p:spPr>
          <a:xfrm>
            <a:off x="715700" y="1737075"/>
            <a:ext cx="2146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Category, Sub-category, Sub-sub-category</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Project Description</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Cost Per Beneficiary</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 of Beneficiaries</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Start Date</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solidFill>
                  <a:schemeClr val="dk1"/>
                </a:solidFill>
                <a:highlight>
                  <a:schemeClr val="accent2"/>
                </a:highlight>
                <a:latin typeface="Helvetica Neue Light"/>
                <a:ea typeface="Helvetica Neue Light"/>
                <a:cs typeface="Helvetica Neue Light"/>
                <a:sym typeface="Helvetica Neue Light"/>
              </a:rPr>
              <a:t>Location ID</a:t>
            </a:r>
            <a:endParaRPr>
              <a:highlight>
                <a:schemeClr val="accent2"/>
              </a:highlight>
              <a:latin typeface="Helvetica Neue Light"/>
              <a:ea typeface="Helvetica Neue Light"/>
              <a:cs typeface="Helvetica Neue Light"/>
              <a:sym typeface="Helvetica Neue Light"/>
            </a:endParaRPr>
          </a:p>
        </p:txBody>
      </p:sp>
      <p:sp>
        <p:nvSpPr>
          <p:cNvPr id="3003" name="Google Shape;3003;p70"/>
          <p:cNvSpPr txBox="1"/>
          <p:nvPr/>
        </p:nvSpPr>
        <p:spPr>
          <a:xfrm>
            <a:off x="6265925" y="1737075"/>
            <a:ext cx="21462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Need Category</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Age Group</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0-6</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6-8</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9-11</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12-14</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15-18</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19+</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Score/Rank</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highlight>
                  <a:schemeClr val="accent2"/>
                </a:highlight>
                <a:latin typeface="Helvetica Neue Light"/>
                <a:ea typeface="Helvetica Neue Light"/>
                <a:cs typeface="Helvetica Neue Light"/>
                <a:sym typeface="Helvetica Neue Light"/>
              </a:rPr>
              <a:t>Location ID</a:t>
            </a:r>
            <a:endParaRPr>
              <a:highlight>
                <a:schemeClr val="accent2"/>
              </a:highlight>
              <a:latin typeface="Helvetica Neue Light"/>
              <a:ea typeface="Helvetica Neue Light"/>
              <a:cs typeface="Helvetica Neue Light"/>
              <a:sym typeface="Helvetica Neue Light"/>
            </a:endParaRPr>
          </a:p>
        </p:txBody>
      </p:sp>
      <p:sp>
        <p:nvSpPr>
          <p:cNvPr id="3004" name="Google Shape;3004;p70"/>
          <p:cNvSpPr txBox="1"/>
          <p:nvPr/>
        </p:nvSpPr>
        <p:spPr>
          <a:xfrm>
            <a:off x="3461700" y="1737075"/>
            <a:ext cx="2146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Need Category</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Aspirations</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Employment</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Literacy</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Vision</a:t>
            </a:r>
            <a:endParaRPr>
              <a:latin typeface="Helvetica Neue Light"/>
              <a:ea typeface="Helvetica Neue Light"/>
              <a:cs typeface="Helvetica Neue Light"/>
              <a:sym typeface="Helvetica Neue Light"/>
            </a:endParaRPr>
          </a:p>
          <a:p>
            <a:pPr indent="-317500" lvl="1" marL="9144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WASH</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Description </a:t>
            </a:r>
            <a:endParaRPr>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4" name="Google Shape;3264;p9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Injury Prevention &amp; Safety</a:t>
            </a:r>
            <a:endParaRPr/>
          </a:p>
        </p:txBody>
      </p:sp>
      <p:sp>
        <p:nvSpPr>
          <p:cNvPr id="3265" name="Google Shape;3265;p97"/>
          <p:cNvSpPr txBox="1"/>
          <p:nvPr/>
        </p:nvSpPr>
        <p:spPr>
          <a:xfrm>
            <a:off x="476300" y="36260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0.000</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a:t>
            </a:r>
            <a:r>
              <a:rPr lang="en">
                <a:solidFill>
                  <a:schemeClr val="lt1"/>
                </a:solidFill>
                <a:latin typeface="Helvetica Neue Light"/>
                <a:ea typeface="Helvetica Neue Light"/>
                <a:cs typeface="Helvetica Neue Light"/>
                <a:sym typeface="Helvetica Neue Light"/>
              </a:rPr>
              <a:t>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66" name="Google Shape;3266;p97"/>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0.254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0.310</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0.562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0.657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0.450</a:t>
                      </a:r>
                      <a:endParaRPr>
                        <a:solidFill>
                          <a:srgbClr val="AD9AEF"/>
                        </a:solidFill>
                      </a:endParaRPr>
                    </a:p>
                  </a:txBody>
                  <a:tcPr marT="91425" marB="91425" marR="91425" marL="91425"/>
                </a:tc>
              </a:tr>
            </a:tbl>
          </a:graphicData>
        </a:graphic>
      </p:graphicFrame>
      <p:pic>
        <p:nvPicPr>
          <p:cNvPr id="3267" name="Google Shape;3267;p97"/>
          <p:cNvPicPr preferRelativeResize="0"/>
          <p:nvPr/>
        </p:nvPicPr>
        <p:blipFill>
          <a:blip r:embed="rId3">
            <a:alphaModFix/>
          </a:blip>
          <a:stretch>
            <a:fillRect/>
          </a:stretch>
        </p:blipFill>
        <p:spPr>
          <a:xfrm>
            <a:off x="4179512" y="934576"/>
            <a:ext cx="4610499" cy="2305226"/>
          </a:xfrm>
          <a:prstGeom prst="rect">
            <a:avLst/>
          </a:prstGeom>
          <a:noFill/>
          <a:ln>
            <a:noFill/>
          </a:ln>
        </p:spPr>
      </p:pic>
      <p:pic>
        <p:nvPicPr>
          <p:cNvPr id="3268" name="Google Shape;3268;p97"/>
          <p:cNvPicPr preferRelativeResize="0"/>
          <p:nvPr/>
        </p:nvPicPr>
        <p:blipFill>
          <a:blip r:embed="rId4">
            <a:alphaModFix/>
          </a:blip>
          <a:stretch>
            <a:fillRect/>
          </a:stretch>
        </p:blipFill>
        <p:spPr>
          <a:xfrm>
            <a:off x="353988" y="881075"/>
            <a:ext cx="3202068" cy="2412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4" name="Google Shape;3274;p9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Key Relationships</a:t>
            </a:r>
            <a:endParaRPr/>
          </a:p>
        </p:txBody>
      </p:sp>
      <p:sp>
        <p:nvSpPr>
          <p:cNvPr id="3275" name="Google Shape;3275;p98"/>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0.0016</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76" name="Google Shape;3276;p98"/>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0.283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0.300</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0.565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0.461</a:t>
                      </a:r>
                      <a:endParaRPr>
                        <a:solidFill>
                          <a:srgbClr val="AD9AEF"/>
                        </a:solidFill>
                      </a:endParaRPr>
                    </a:p>
                  </a:txBody>
                  <a:tcPr marT="91425" marB="91425" marR="91425" marL="91425"/>
                </a:tc>
              </a:tr>
            </a:tbl>
          </a:graphicData>
        </a:graphic>
      </p:graphicFrame>
      <p:pic>
        <p:nvPicPr>
          <p:cNvPr id="3277" name="Google Shape;3277;p98"/>
          <p:cNvPicPr preferRelativeResize="0"/>
          <p:nvPr/>
        </p:nvPicPr>
        <p:blipFill>
          <a:blip r:embed="rId3">
            <a:alphaModFix/>
          </a:blip>
          <a:stretch>
            <a:fillRect/>
          </a:stretch>
        </p:blipFill>
        <p:spPr>
          <a:xfrm>
            <a:off x="4083850" y="1134299"/>
            <a:ext cx="4698650" cy="2349325"/>
          </a:xfrm>
          <a:prstGeom prst="rect">
            <a:avLst/>
          </a:prstGeom>
          <a:noFill/>
          <a:ln>
            <a:noFill/>
          </a:ln>
        </p:spPr>
      </p:pic>
      <p:pic>
        <p:nvPicPr>
          <p:cNvPr id="3278" name="Google Shape;3278;p98"/>
          <p:cNvPicPr preferRelativeResize="0"/>
          <p:nvPr/>
        </p:nvPicPr>
        <p:blipFill>
          <a:blip r:embed="rId4">
            <a:alphaModFix/>
          </a:blip>
          <a:stretch>
            <a:fillRect/>
          </a:stretch>
        </p:blipFill>
        <p:spPr>
          <a:xfrm>
            <a:off x="228600" y="1102850"/>
            <a:ext cx="3429300" cy="2412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4" name="Google Shape;3284;p9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Literacy</a:t>
            </a:r>
            <a:endParaRPr/>
          </a:p>
        </p:txBody>
      </p:sp>
      <p:sp>
        <p:nvSpPr>
          <p:cNvPr id="3285" name="Google Shape;3285;p9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86" name="Google Shape;3286;p99"/>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0.000</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87" name="Google Shape;3287;p99"/>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0.429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0.476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0.576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0.611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0.559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0.417</a:t>
                      </a:r>
                      <a:endParaRPr>
                        <a:solidFill>
                          <a:srgbClr val="AD9AEF"/>
                        </a:solidFill>
                      </a:endParaRPr>
                    </a:p>
                  </a:txBody>
                  <a:tcPr marT="91425" marB="91425" marR="91425" marL="91425"/>
                </a:tc>
              </a:tr>
            </a:tbl>
          </a:graphicData>
        </a:graphic>
      </p:graphicFrame>
      <p:pic>
        <p:nvPicPr>
          <p:cNvPr id="3288" name="Google Shape;3288;p99"/>
          <p:cNvPicPr preferRelativeResize="0"/>
          <p:nvPr/>
        </p:nvPicPr>
        <p:blipFill>
          <a:blip r:embed="rId3">
            <a:alphaModFix/>
          </a:blip>
          <a:stretch>
            <a:fillRect/>
          </a:stretch>
        </p:blipFill>
        <p:spPr>
          <a:xfrm>
            <a:off x="4382850" y="1063000"/>
            <a:ext cx="4638300" cy="2319150"/>
          </a:xfrm>
          <a:prstGeom prst="rect">
            <a:avLst/>
          </a:prstGeom>
          <a:noFill/>
          <a:ln>
            <a:noFill/>
          </a:ln>
        </p:spPr>
      </p:pic>
      <p:pic>
        <p:nvPicPr>
          <p:cNvPr id="3289" name="Google Shape;3289;p99"/>
          <p:cNvPicPr preferRelativeResize="0"/>
          <p:nvPr/>
        </p:nvPicPr>
        <p:blipFill>
          <a:blip r:embed="rId4">
            <a:alphaModFix/>
          </a:blip>
          <a:stretch>
            <a:fillRect/>
          </a:stretch>
        </p:blipFill>
        <p:spPr>
          <a:xfrm>
            <a:off x="311700" y="991426"/>
            <a:ext cx="3408032" cy="24825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5" name="Google Shape;3295;p10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Mental Health</a:t>
            </a:r>
            <a:endParaRPr/>
          </a:p>
        </p:txBody>
      </p:sp>
      <p:sp>
        <p:nvSpPr>
          <p:cNvPr id="3296" name="Google Shape;3296;p10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297" name="Google Shape;3297;p100"/>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0.4462</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298" name="Google Shape;3298;p100"/>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0.303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0.305</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0.542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0.619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0.499</a:t>
                      </a:r>
                      <a:endParaRPr>
                        <a:solidFill>
                          <a:srgbClr val="AD9AEF"/>
                        </a:solidFill>
                      </a:endParaRPr>
                    </a:p>
                  </a:txBody>
                  <a:tcPr marT="91425" marB="91425" marR="91425" marL="91425"/>
                </a:tc>
              </a:tr>
            </a:tbl>
          </a:graphicData>
        </a:graphic>
      </p:graphicFrame>
      <p:pic>
        <p:nvPicPr>
          <p:cNvPr id="3299" name="Google Shape;3299;p100"/>
          <p:cNvPicPr preferRelativeResize="0"/>
          <p:nvPr/>
        </p:nvPicPr>
        <p:blipFill>
          <a:blip r:embed="rId3">
            <a:alphaModFix/>
          </a:blip>
          <a:stretch>
            <a:fillRect/>
          </a:stretch>
        </p:blipFill>
        <p:spPr>
          <a:xfrm>
            <a:off x="4162800" y="1063276"/>
            <a:ext cx="4769551" cy="2384776"/>
          </a:xfrm>
          <a:prstGeom prst="rect">
            <a:avLst/>
          </a:prstGeom>
          <a:noFill/>
          <a:ln>
            <a:noFill/>
          </a:ln>
        </p:spPr>
      </p:pic>
      <p:pic>
        <p:nvPicPr>
          <p:cNvPr id="3300" name="Google Shape;3300;p100"/>
          <p:cNvPicPr preferRelativeResize="0"/>
          <p:nvPr/>
        </p:nvPicPr>
        <p:blipFill>
          <a:blip r:embed="rId4">
            <a:alphaModFix/>
          </a:blip>
          <a:stretch>
            <a:fillRect/>
          </a:stretch>
        </p:blipFill>
        <p:spPr>
          <a:xfrm>
            <a:off x="311700" y="990101"/>
            <a:ext cx="3363626" cy="246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4" name="Shape 3304"/>
        <p:cNvGrpSpPr/>
        <p:nvPr/>
      </p:nvGrpSpPr>
      <p:grpSpPr>
        <a:xfrm>
          <a:off x="0" y="0"/>
          <a:ext cx="0" cy="0"/>
          <a:chOff x="0" y="0"/>
          <a:chExt cx="0" cy="0"/>
        </a:xfrm>
      </p:grpSpPr>
      <p:sp>
        <p:nvSpPr>
          <p:cNvPr id="3305" name="Google Shape;3305;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06" name="Google Shape;3306;p10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NEET</a:t>
            </a:r>
            <a:endParaRPr/>
          </a:p>
        </p:txBody>
      </p:sp>
      <p:sp>
        <p:nvSpPr>
          <p:cNvPr id="3307" name="Google Shape;3307;p10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08" name="Google Shape;3308;p101"/>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a:t>
            </a:r>
            <a:r>
              <a:rPr lang="en">
                <a:solidFill>
                  <a:schemeClr val="lt1"/>
                </a:solidFill>
                <a:latin typeface="Helvetica Neue Light"/>
                <a:ea typeface="Helvetica Neue Light"/>
                <a:cs typeface="Helvetica Neue Light"/>
                <a:sym typeface="Helvetica Neue Light"/>
              </a:rPr>
              <a:t>-value: 0.295</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09" name="Google Shape;3309;p101"/>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0.367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0.379</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0.649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0.641</a:t>
                      </a:r>
                      <a:endParaRPr>
                        <a:solidFill>
                          <a:srgbClr val="AD9AEF"/>
                        </a:solidFill>
                      </a:endParaRPr>
                    </a:p>
                  </a:txBody>
                  <a:tcPr marT="91425" marB="91425" marR="91425" marL="91425"/>
                </a:tc>
              </a:tr>
            </a:tbl>
          </a:graphicData>
        </a:graphic>
      </p:graphicFrame>
      <p:pic>
        <p:nvPicPr>
          <p:cNvPr id="3310" name="Google Shape;3310;p101"/>
          <p:cNvPicPr preferRelativeResize="0"/>
          <p:nvPr/>
        </p:nvPicPr>
        <p:blipFill>
          <a:blip r:embed="rId3">
            <a:alphaModFix/>
          </a:blip>
          <a:stretch>
            <a:fillRect/>
          </a:stretch>
        </p:blipFill>
        <p:spPr>
          <a:xfrm>
            <a:off x="4449151" y="1077551"/>
            <a:ext cx="4572001" cy="2286001"/>
          </a:xfrm>
          <a:prstGeom prst="rect">
            <a:avLst/>
          </a:prstGeom>
          <a:noFill/>
          <a:ln>
            <a:noFill/>
          </a:ln>
        </p:spPr>
      </p:pic>
      <p:pic>
        <p:nvPicPr>
          <p:cNvPr id="3311" name="Google Shape;3311;p101"/>
          <p:cNvPicPr preferRelativeResize="0"/>
          <p:nvPr/>
        </p:nvPicPr>
        <p:blipFill>
          <a:blip r:embed="rId4">
            <a:alphaModFix/>
          </a:blip>
          <a:stretch>
            <a:fillRect/>
          </a:stretch>
        </p:blipFill>
        <p:spPr>
          <a:xfrm>
            <a:off x="311700" y="876275"/>
            <a:ext cx="3669150" cy="26233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17" name="Google Shape;3317;p10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Numeracy</a:t>
            </a:r>
            <a:endParaRPr/>
          </a:p>
        </p:txBody>
      </p:sp>
      <p:sp>
        <p:nvSpPr>
          <p:cNvPr id="3318" name="Google Shape;3318;p102"/>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19" name="Google Shape;3319;p102"/>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0.402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0.455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0.573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0.622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0.382</a:t>
                      </a:r>
                      <a:endParaRPr>
                        <a:solidFill>
                          <a:srgbClr val="AD9AEF"/>
                        </a:solidFill>
                      </a:endParaRPr>
                    </a:p>
                  </a:txBody>
                  <a:tcPr marT="91425" marB="91425" marR="91425" marL="91425"/>
                </a:tc>
              </a:tr>
            </a:tbl>
          </a:graphicData>
        </a:graphic>
      </p:graphicFrame>
      <p:pic>
        <p:nvPicPr>
          <p:cNvPr id="3320" name="Google Shape;3320;p102"/>
          <p:cNvPicPr preferRelativeResize="0"/>
          <p:nvPr/>
        </p:nvPicPr>
        <p:blipFill>
          <a:blip r:embed="rId3">
            <a:alphaModFix/>
          </a:blip>
          <a:stretch>
            <a:fillRect/>
          </a:stretch>
        </p:blipFill>
        <p:spPr>
          <a:xfrm>
            <a:off x="4624725" y="1036075"/>
            <a:ext cx="4250701" cy="2125350"/>
          </a:xfrm>
          <a:prstGeom prst="rect">
            <a:avLst/>
          </a:prstGeom>
          <a:noFill/>
          <a:ln>
            <a:noFill/>
          </a:ln>
        </p:spPr>
      </p:pic>
      <p:pic>
        <p:nvPicPr>
          <p:cNvPr id="3321" name="Google Shape;3321;p102"/>
          <p:cNvPicPr preferRelativeResize="0"/>
          <p:nvPr/>
        </p:nvPicPr>
        <p:blipFill>
          <a:blip r:embed="rId4">
            <a:alphaModFix/>
          </a:blip>
          <a:stretch>
            <a:fillRect/>
          </a:stretch>
        </p:blipFill>
        <p:spPr>
          <a:xfrm>
            <a:off x="438100" y="791450"/>
            <a:ext cx="3408175" cy="2553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27" name="Google Shape;3327;p10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Nutrition &amp; Food Security</a:t>
            </a:r>
            <a:endParaRPr/>
          </a:p>
        </p:txBody>
      </p:sp>
      <p:sp>
        <p:nvSpPr>
          <p:cNvPr id="3328" name="Google Shape;3328;p10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29" name="Google Shape;3329;p103"/>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0.0032</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30" name="Google Shape;3330;p103"/>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0.339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0.358</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0.581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0.627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0.565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0.494</a:t>
                      </a:r>
                      <a:endParaRPr>
                        <a:solidFill>
                          <a:srgbClr val="AD9AEF"/>
                        </a:solidFill>
                      </a:endParaRPr>
                    </a:p>
                  </a:txBody>
                  <a:tcPr marT="91425" marB="91425" marR="91425" marL="91425"/>
                </a:tc>
              </a:tr>
            </a:tbl>
          </a:graphicData>
        </a:graphic>
      </p:graphicFrame>
      <p:pic>
        <p:nvPicPr>
          <p:cNvPr id="3331" name="Google Shape;3331;p103"/>
          <p:cNvPicPr preferRelativeResize="0"/>
          <p:nvPr/>
        </p:nvPicPr>
        <p:blipFill>
          <a:blip r:embed="rId3">
            <a:alphaModFix/>
          </a:blip>
          <a:stretch>
            <a:fillRect/>
          </a:stretch>
        </p:blipFill>
        <p:spPr>
          <a:xfrm>
            <a:off x="4455551" y="1110838"/>
            <a:ext cx="4308398" cy="2154199"/>
          </a:xfrm>
          <a:prstGeom prst="rect">
            <a:avLst/>
          </a:prstGeom>
          <a:noFill/>
          <a:ln>
            <a:noFill/>
          </a:ln>
        </p:spPr>
      </p:pic>
      <p:pic>
        <p:nvPicPr>
          <p:cNvPr id="3332" name="Google Shape;3332;p103"/>
          <p:cNvPicPr preferRelativeResize="0"/>
          <p:nvPr/>
        </p:nvPicPr>
        <p:blipFill>
          <a:blip r:embed="rId4">
            <a:alphaModFix/>
          </a:blip>
          <a:stretch>
            <a:fillRect/>
          </a:stretch>
        </p:blipFill>
        <p:spPr>
          <a:xfrm>
            <a:off x="424325" y="906825"/>
            <a:ext cx="3453484" cy="25622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8" name="Google Shape;3338;p10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School Participation</a:t>
            </a:r>
            <a:endParaRPr/>
          </a:p>
        </p:txBody>
      </p:sp>
      <p:sp>
        <p:nvSpPr>
          <p:cNvPr id="3339" name="Google Shape;3339;p10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40" name="Google Shape;3340;p104"/>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0.9955</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41" name="Google Shape;3341;p104"/>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0.069</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0.069</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0.493</a:t>
                      </a:r>
                      <a:endParaRPr>
                        <a:solidFill>
                          <a:srgbClr val="AD9AEF"/>
                        </a:solidFill>
                      </a:endParaRPr>
                    </a:p>
                  </a:txBody>
                  <a:tcPr marT="91425" marB="91425" marR="91425" marL="91425"/>
                </a:tc>
              </a:tr>
            </a:tbl>
          </a:graphicData>
        </a:graphic>
      </p:graphicFrame>
      <p:pic>
        <p:nvPicPr>
          <p:cNvPr id="3342" name="Google Shape;3342;p104"/>
          <p:cNvPicPr preferRelativeResize="0"/>
          <p:nvPr/>
        </p:nvPicPr>
        <p:blipFill>
          <a:blip r:embed="rId3">
            <a:alphaModFix/>
          </a:blip>
          <a:stretch>
            <a:fillRect/>
          </a:stretch>
        </p:blipFill>
        <p:spPr>
          <a:xfrm>
            <a:off x="4455550" y="1002675"/>
            <a:ext cx="4572001" cy="2286001"/>
          </a:xfrm>
          <a:prstGeom prst="rect">
            <a:avLst/>
          </a:prstGeom>
          <a:noFill/>
          <a:ln>
            <a:noFill/>
          </a:ln>
        </p:spPr>
      </p:pic>
      <p:pic>
        <p:nvPicPr>
          <p:cNvPr id="3343" name="Google Shape;3343;p104"/>
          <p:cNvPicPr preferRelativeResize="0"/>
          <p:nvPr/>
        </p:nvPicPr>
        <p:blipFill>
          <a:blip r:embed="rId4">
            <a:alphaModFix/>
          </a:blip>
          <a:stretch>
            <a:fillRect/>
          </a:stretch>
        </p:blipFill>
        <p:spPr>
          <a:xfrm>
            <a:off x="204850" y="829425"/>
            <a:ext cx="3655201" cy="2621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9" name="Google Shape;3349;p10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Sexual and Reproductive Health</a:t>
            </a:r>
            <a:endParaRPr/>
          </a:p>
        </p:txBody>
      </p:sp>
      <p:sp>
        <p:nvSpPr>
          <p:cNvPr id="3350" name="Google Shape;3350;p10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51" name="Google Shape;3351;p105"/>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0.1989</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Fail to 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52" name="Google Shape;3352;p105"/>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0.285</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0.298</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0.667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0.756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0.526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0.628</a:t>
                      </a:r>
                      <a:endParaRPr>
                        <a:solidFill>
                          <a:srgbClr val="AD9AEF"/>
                        </a:solidFill>
                      </a:endParaRPr>
                    </a:p>
                  </a:txBody>
                  <a:tcPr marT="91425" marB="91425" marR="91425" marL="91425"/>
                </a:tc>
              </a:tr>
            </a:tbl>
          </a:graphicData>
        </a:graphic>
      </p:graphicFrame>
      <p:pic>
        <p:nvPicPr>
          <p:cNvPr id="3353" name="Google Shape;3353;p105"/>
          <p:cNvPicPr preferRelativeResize="0"/>
          <p:nvPr/>
        </p:nvPicPr>
        <p:blipFill>
          <a:blip r:embed="rId3">
            <a:alphaModFix/>
          </a:blip>
          <a:stretch>
            <a:fillRect/>
          </a:stretch>
        </p:blipFill>
        <p:spPr>
          <a:xfrm>
            <a:off x="4106699" y="967350"/>
            <a:ext cx="4920852" cy="2460413"/>
          </a:xfrm>
          <a:prstGeom prst="rect">
            <a:avLst/>
          </a:prstGeom>
          <a:noFill/>
          <a:ln>
            <a:noFill/>
          </a:ln>
        </p:spPr>
      </p:pic>
      <p:pic>
        <p:nvPicPr>
          <p:cNvPr id="3354" name="Google Shape;3354;p105"/>
          <p:cNvPicPr preferRelativeResize="0"/>
          <p:nvPr/>
        </p:nvPicPr>
        <p:blipFill>
          <a:blip r:embed="rId4">
            <a:alphaModFix/>
          </a:blip>
          <a:stretch>
            <a:fillRect/>
          </a:stretch>
        </p:blipFill>
        <p:spPr>
          <a:xfrm>
            <a:off x="311700" y="967350"/>
            <a:ext cx="3404684" cy="2460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0" name="Google Shape;3360;p10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Spirituality</a:t>
            </a:r>
            <a:endParaRPr/>
          </a:p>
        </p:txBody>
      </p:sp>
      <p:sp>
        <p:nvSpPr>
          <p:cNvPr id="3361" name="Google Shape;3361;p10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62" name="Google Shape;3362;p106"/>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0.0016</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63" name="Google Shape;3363;p106"/>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0.331</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0.349</a:t>
                      </a:r>
                      <a:endParaRPr>
                        <a:solidFill>
                          <a:srgbClr val="AD9AEF"/>
                        </a:solidFill>
                      </a:endParaRPr>
                    </a:p>
                  </a:txBody>
                  <a:tcPr marT="91425" marB="91425" marR="91425" marL="91425"/>
                </a:tc>
                <a:tc>
                  <a:txBody>
                    <a:bodyPr/>
                    <a:lstStyle/>
                    <a:p>
                      <a:pPr indent="0" lvl="0" marL="0" rtl="0" algn="l">
                        <a:spcBef>
                          <a:spcPts val="0"/>
                        </a:spcBef>
                        <a:spcAft>
                          <a:spcPts val="0"/>
                        </a:spcAft>
                        <a:buNone/>
                      </a:pPr>
                      <a:r>
                        <a:rPr lang="en">
                          <a:solidFill>
                            <a:srgbClr val="AD9AEF"/>
                          </a:solidFill>
                        </a:rPr>
                        <a:t>NA</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0.566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0.603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0.461</a:t>
                      </a:r>
                      <a:endParaRPr>
                        <a:solidFill>
                          <a:srgbClr val="AD9AEF"/>
                        </a:solidFill>
                      </a:endParaRPr>
                    </a:p>
                  </a:txBody>
                  <a:tcPr marT="91425" marB="91425" marR="91425" marL="91425"/>
                </a:tc>
              </a:tr>
            </a:tbl>
          </a:graphicData>
        </a:graphic>
      </p:graphicFrame>
      <p:pic>
        <p:nvPicPr>
          <p:cNvPr id="3364" name="Google Shape;3364;p106"/>
          <p:cNvPicPr preferRelativeResize="0"/>
          <p:nvPr/>
        </p:nvPicPr>
        <p:blipFill>
          <a:blip r:embed="rId3">
            <a:alphaModFix/>
          </a:blip>
          <a:stretch>
            <a:fillRect/>
          </a:stretch>
        </p:blipFill>
        <p:spPr>
          <a:xfrm>
            <a:off x="4455550" y="1004224"/>
            <a:ext cx="4572001" cy="2285988"/>
          </a:xfrm>
          <a:prstGeom prst="rect">
            <a:avLst/>
          </a:prstGeom>
          <a:noFill/>
          <a:ln>
            <a:noFill/>
          </a:ln>
        </p:spPr>
      </p:pic>
      <p:pic>
        <p:nvPicPr>
          <p:cNvPr id="3365" name="Google Shape;3365;p106"/>
          <p:cNvPicPr preferRelativeResize="0"/>
          <p:nvPr/>
        </p:nvPicPr>
        <p:blipFill>
          <a:blip r:embed="rId4">
            <a:alphaModFix/>
          </a:blip>
          <a:stretch>
            <a:fillRect/>
          </a:stretch>
        </p:blipFill>
        <p:spPr>
          <a:xfrm>
            <a:off x="389600" y="954575"/>
            <a:ext cx="3489925" cy="2466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0" name="Google Shape;3010;p7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Fall 2022 Case</a:t>
            </a:r>
            <a:endParaRPr/>
          </a:p>
        </p:txBody>
      </p:sp>
      <p:sp>
        <p:nvSpPr>
          <p:cNvPr id="3011" name="Google Shape;3011;p71"/>
          <p:cNvSpPr/>
          <p:nvPr/>
        </p:nvSpPr>
        <p:spPr>
          <a:xfrm>
            <a:off x="235550" y="922250"/>
            <a:ext cx="5638200" cy="118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235550" y="2108150"/>
            <a:ext cx="5638200" cy="118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235550" y="3294050"/>
            <a:ext cx="5638200" cy="118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txBox="1"/>
          <p:nvPr/>
        </p:nvSpPr>
        <p:spPr>
          <a:xfrm>
            <a:off x="235550" y="965900"/>
            <a:ext cx="18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Helvetica Neue"/>
                <a:ea typeface="Helvetica Neue"/>
                <a:cs typeface="Helvetica Neue"/>
                <a:sym typeface="Helvetica Neue"/>
              </a:rPr>
              <a:t>TF-IDF Analysis</a:t>
            </a:r>
            <a:endParaRPr b="1">
              <a:solidFill>
                <a:schemeClr val="accent5"/>
              </a:solidFill>
              <a:latin typeface="Helvetica Neue"/>
              <a:ea typeface="Helvetica Neue"/>
              <a:cs typeface="Helvetica Neue"/>
              <a:sym typeface="Helvetica Neue"/>
            </a:endParaRPr>
          </a:p>
        </p:txBody>
      </p:sp>
      <p:sp>
        <p:nvSpPr>
          <p:cNvPr id="3015" name="Google Shape;3015;p71"/>
          <p:cNvSpPr txBox="1"/>
          <p:nvPr/>
        </p:nvSpPr>
        <p:spPr>
          <a:xfrm>
            <a:off x="235550" y="2129975"/>
            <a:ext cx="21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Helvetica Neue"/>
                <a:ea typeface="Helvetica Neue"/>
                <a:cs typeface="Helvetica Neue"/>
                <a:sym typeface="Helvetica Neue"/>
              </a:rPr>
              <a:t>Unsupervised Learning</a:t>
            </a:r>
            <a:endParaRPr b="1">
              <a:solidFill>
                <a:schemeClr val="accent5"/>
              </a:solidFill>
              <a:latin typeface="Helvetica Neue"/>
              <a:ea typeface="Helvetica Neue"/>
              <a:cs typeface="Helvetica Neue"/>
              <a:sym typeface="Helvetica Neue"/>
            </a:endParaRPr>
          </a:p>
        </p:txBody>
      </p:sp>
      <p:sp>
        <p:nvSpPr>
          <p:cNvPr id="3016" name="Google Shape;3016;p71"/>
          <p:cNvSpPr txBox="1"/>
          <p:nvPr/>
        </p:nvSpPr>
        <p:spPr>
          <a:xfrm>
            <a:off x="235550" y="3294050"/>
            <a:ext cx="19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Helvetica Neue"/>
                <a:ea typeface="Helvetica Neue"/>
                <a:cs typeface="Helvetica Neue"/>
                <a:sym typeface="Helvetica Neue"/>
              </a:rPr>
              <a:t>Lbl2Vec Analysis</a:t>
            </a:r>
            <a:endParaRPr b="1">
              <a:solidFill>
                <a:schemeClr val="accent5"/>
              </a:solidFill>
              <a:latin typeface="Helvetica Neue"/>
              <a:ea typeface="Helvetica Neue"/>
              <a:cs typeface="Helvetica Neue"/>
              <a:sym typeface="Helvetica Neue"/>
            </a:endParaRPr>
          </a:p>
        </p:txBody>
      </p:sp>
      <p:sp>
        <p:nvSpPr>
          <p:cNvPr id="3017" name="Google Shape;3017;p71"/>
          <p:cNvSpPr txBox="1"/>
          <p:nvPr/>
        </p:nvSpPr>
        <p:spPr>
          <a:xfrm>
            <a:off x="1777500" y="922250"/>
            <a:ext cx="419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Approach that uses frequency of words within project descriptions to determine </a:t>
            </a:r>
            <a:r>
              <a:rPr lang="en" sz="900">
                <a:latin typeface="Helvetica Neue Light"/>
                <a:ea typeface="Helvetica Neue Light"/>
                <a:cs typeface="Helvetica Neue Light"/>
                <a:sym typeface="Helvetica Neue Light"/>
              </a:rPr>
              <a:t>categories</a:t>
            </a:r>
            <a:r>
              <a:rPr lang="en" sz="900">
                <a:latin typeface="Helvetica Neue Light"/>
                <a:ea typeface="Helvetica Neue Light"/>
                <a:cs typeface="Helvetica Neue Light"/>
                <a:sym typeface="Helvetica Neue Light"/>
              </a:rPr>
              <a:t> </a:t>
            </a:r>
            <a:endParaRPr sz="900">
              <a:latin typeface="Helvetica Neue Light"/>
              <a:ea typeface="Helvetica Neue Light"/>
              <a:cs typeface="Helvetica Neue Light"/>
              <a:sym typeface="Helvetica Neue Light"/>
            </a:endParaRPr>
          </a:p>
        </p:txBody>
      </p:sp>
      <p:sp>
        <p:nvSpPr>
          <p:cNvPr id="3018" name="Google Shape;3018;p71"/>
          <p:cNvSpPr txBox="1"/>
          <p:nvPr/>
        </p:nvSpPr>
        <p:spPr>
          <a:xfrm>
            <a:off x="2345325" y="2086700"/>
            <a:ext cx="363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Approach that encodes project descriptions into vectors using BERT and then uses HDBSCAN to cluster embeddings </a:t>
            </a:r>
            <a:endParaRPr sz="1000">
              <a:latin typeface="Helvetica Neue Light"/>
              <a:ea typeface="Helvetica Neue Light"/>
              <a:cs typeface="Helvetica Neue Light"/>
              <a:sym typeface="Helvetica Neue Light"/>
            </a:endParaRPr>
          </a:p>
        </p:txBody>
      </p:sp>
      <p:sp>
        <p:nvSpPr>
          <p:cNvPr id="3019" name="Google Shape;3019;p71"/>
          <p:cNvSpPr txBox="1"/>
          <p:nvPr/>
        </p:nvSpPr>
        <p:spPr>
          <a:xfrm>
            <a:off x="1777500" y="3251150"/>
            <a:ext cx="419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Automatically generates jointly embedded label, document, and word vectors and learns topics from predefined keywords</a:t>
            </a:r>
            <a:endParaRPr sz="1000">
              <a:latin typeface="Helvetica Neue Light"/>
              <a:ea typeface="Helvetica Neue Light"/>
              <a:cs typeface="Helvetica Neue Light"/>
              <a:sym typeface="Helvetica Neue Light"/>
            </a:endParaRPr>
          </a:p>
        </p:txBody>
      </p:sp>
      <p:sp>
        <p:nvSpPr>
          <p:cNvPr id="3020" name="Google Shape;3020;p71"/>
          <p:cNvSpPr txBox="1"/>
          <p:nvPr/>
        </p:nvSpPr>
        <p:spPr>
          <a:xfrm>
            <a:off x="332975" y="1321975"/>
            <a:ext cx="54639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Background information often has little to do with project</a:t>
            </a:r>
            <a:endParaRPr sz="1300">
              <a:latin typeface="Helvetica Neue Light"/>
              <a:ea typeface="Helvetica Neue Light"/>
              <a:cs typeface="Helvetica Neue Light"/>
              <a:sym typeface="Helvetica Neue Light"/>
            </a:endParaRPr>
          </a:p>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Some important data is blacked out for privacy reasons </a:t>
            </a:r>
            <a:endParaRPr sz="1300">
              <a:latin typeface="Helvetica Neue Light"/>
              <a:ea typeface="Helvetica Neue Light"/>
              <a:cs typeface="Helvetica Neue Light"/>
              <a:sym typeface="Helvetica Neue Light"/>
            </a:endParaRPr>
          </a:p>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Did not produce helpful categories </a:t>
            </a:r>
            <a:endParaRPr sz="1300">
              <a:latin typeface="Helvetica Neue Light"/>
              <a:ea typeface="Helvetica Neue Light"/>
              <a:cs typeface="Helvetica Neue Light"/>
              <a:sym typeface="Helvetica Neue Light"/>
            </a:endParaRPr>
          </a:p>
        </p:txBody>
      </p:sp>
      <p:sp>
        <p:nvSpPr>
          <p:cNvPr id="3021" name="Google Shape;3021;p71"/>
          <p:cNvSpPr txBox="1"/>
          <p:nvPr/>
        </p:nvSpPr>
        <p:spPr>
          <a:xfrm>
            <a:off x="322700" y="3641500"/>
            <a:ext cx="5463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Relies on “similarity scores” which are lower for longer project descriptions (for all categories) </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Close similarity scores for most categories</a:t>
            </a:r>
            <a:endParaRPr>
              <a:latin typeface="Helvetica Neue Light"/>
              <a:ea typeface="Helvetica Neue Light"/>
              <a:cs typeface="Helvetica Neue Light"/>
              <a:sym typeface="Helvetica Neue Light"/>
            </a:endParaRPr>
          </a:p>
        </p:txBody>
      </p:sp>
      <p:sp>
        <p:nvSpPr>
          <p:cNvPr id="3022" name="Google Shape;3022;p71"/>
          <p:cNvSpPr/>
          <p:nvPr/>
        </p:nvSpPr>
        <p:spPr>
          <a:xfrm>
            <a:off x="7087200" y="70475"/>
            <a:ext cx="1821300" cy="451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Surgical Intervention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Immunization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Sanitation - Wastewater</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Sanitation - Pollution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Feminine Hygiene</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Disease Prevention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Clean Water</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Dental</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Abuse Prevention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Other Health</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Psychotherapy</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Scholarships</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Educational Infrastructure</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IT Infrastructure</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Vocational Training</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Sex Ed</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Sports</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Music</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General education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Renewable Energy</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Housing</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Borehole Drilling</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Food security</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Additional income generation</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Livestock rearing</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Crops</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COVID-19 relief</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Drought</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Helvetica Neue"/>
                <a:ea typeface="Helvetica Neue"/>
                <a:cs typeface="Helvetica Neue"/>
                <a:sym typeface="Helvetica Neue"/>
              </a:rPr>
              <a:t>Flood</a:t>
            </a:r>
            <a:endParaRPr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800">
                <a:solidFill>
                  <a:schemeClr val="dk1"/>
                </a:solidFill>
                <a:latin typeface="Helvetica Neue"/>
                <a:ea typeface="Helvetica Neue"/>
                <a:cs typeface="Helvetica Neue"/>
                <a:sym typeface="Helvetica Neue"/>
              </a:rPr>
              <a:t>Earthquake</a:t>
            </a:r>
            <a:endParaRPr>
              <a:latin typeface="Helvetica Neue"/>
              <a:ea typeface="Helvetica Neue"/>
              <a:cs typeface="Helvetica Neue"/>
              <a:sym typeface="Helvetica Neue"/>
            </a:endParaRPr>
          </a:p>
        </p:txBody>
      </p:sp>
      <p:sp>
        <p:nvSpPr>
          <p:cNvPr id="3023" name="Google Shape;3023;p71"/>
          <p:cNvSpPr/>
          <p:nvPr/>
        </p:nvSpPr>
        <p:spPr>
          <a:xfrm>
            <a:off x="6181200" y="2276775"/>
            <a:ext cx="6657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txBox="1"/>
          <p:nvPr/>
        </p:nvSpPr>
        <p:spPr>
          <a:xfrm>
            <a:off x="333650" y="2482275"/>
            <a:ext cx="54639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Difficult with dimensionality reduction prior to clustering</a:t>
            </a:r>
            <a:endParaRPr sz="1300">
              <a:latin typeface="Helvetica Neue Light"/>
              <a:ea typeface="Helvetica Neue Light"/>
              <a:cs typeface="Helvetica Neue Light"/>
              <a:sym typeface="Helvetica Neue Light"/>
            </a:endParaRPr>
          </a:p>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Hyperparameters were highly sensitive, so difficulty tuning </a:t>
            </a:r>
            <a:endParaRPr sz="1300">
              <a:latin typeface="Helvetica Neue Light"/>
              <a:ea typeface="Helvetica Neue Light"/>
              <a:cs typeface="Helvetica Neue Light"/>
              <a:sym typeface="Helvetica Neue Light"/>
            </a:endParaRPr>
          </a:p>
          <a:p>
            <a:pPr indent="-311150" lvl="0" marL="457200" rtl="0" algn="l">
              <a:spcBef>
                <a:spcPts val="0"/>
              </a:spcBef>
              <a:spcAft>
                <a:spcPts val="0"/>
              </a:spcAft>
              <a:buSzPts val="1300"/>
              <a:buFont typeface="Helvetica Neue Light"/>
              <a:buChar char="●"/>
            </a:pPr>
            <a:r>
              <a:rPr lang="en" sz="1300">
                <a:latin typeface="Helvetica Neue Light"/>
                <a:ea typeface="Helvetica Neue Light"/>
                <a:cs typeface="Helvetica Neue Light"/>
                <a:sym typeface="Helvetica Neue Light"/>
              </a:rPr>
              <a:t>Did not produce helpful categories </a:t>
            </a:r>
            <a:endParaRPr sz="1300">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71" name="Google Shape;3371;p10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Vision for Change and Contribution</a:t>
            </a:r>
            <a:endParaRPr/>
          </a:p>
        </p:txBody>
      </p:sp>
      <p:sp>
        <p:nvSpPr>
          <p:cNvPr id="3372" name="Google Shape;3372;p10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73" name="Google Shape;3373;p107"/>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0.0035</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74" name="Google Shape;3374;p107"/>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0.286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0.298</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0.627</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0.643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0.643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0.544</a:t>
                      </a:r>
                      <a:endParaRPr>
                        <a:solidFill>
                          <a:srgbClr val="AD9AEF"/>
                        </a:solidFill>
                      </a:endParaRPr>
                    </a:p>
                  </a:txBody>
                  <a:tcPr marT="91425" marB="91425" marR="91425" marL="91425"/>
                </a:tc>
              </a:tr>
            </a:tbl>
          </a:graphicData>
        </a:graphic>
      </p:graphicFrame>
      <p:pic>
        <p:nvPicPr>
          <p:cNvPr id="3375" name="Google Shape;3375;p107"/>
          <p:cNvPicPr preferRelativeResize="0"/>
          <p:nvPr/>
        </p:nvPicPr>
        <p:blipFill>
          <a:blip r:embed="rId3">
            <a:alphaModFix/>
          </a:blip>
          <a:stretch>
            <a:fillRect/>
          </a:stretch>
        </p:blipFill>
        <p:spPr>
          <a:xfrm>
            <a:off x="4011400" y="918375"/>
            <a:ext cx="5049748" cy="2524874"/>
          </a:xfrm>
          <a:prstGeom prst="rect">
            <a:avLst/>
          </a:prstGeom>
          <a:noFill/>
          <a:ln>
            <a:noFill/>
          </a:ln>
        </p:spPr>
      </p:pic>
      <p:pic>
        <p:nvPicPr>
          <p:cNvPr id="3376" name="Google Shape;3376;p107"/>
          <p:cNvPicPr preferRelativeResize="0"/>
          <p:nvPr/>
        </p:nvPicPr>
        <p:blipFill>
          <a:blip r:embed="rId4">
            <a:alphaModFix/>
          </a:blip>
          <a:stretch>
            <a:fillRect/>
          </a:stretch>
        </p:blipFill>
        <p:spPr>
          <a:xfrm>
            <a:off x="311700" y="918375"/>
            <a:ext cx="3407166" cy="2524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2" name="Google Shape;3382;p10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WASH</a:t>
            </a:r>
            <a:endParaRPr/>
          </a:p>
        </p:txBody>
      </p:sp>
      <p:sp>
        <p:nvSpPr>
          <p:cNvPr id="3383" name="Google Shape;3383;p10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[Related Visualizations]</a:t>
            </a:r>
            <a:endParaRPr/>
          </a:p>
        </p:txBody>
      </p:sp>
      <p:sp>
        <p:nvSpPr>
          <p:cNvPr id="3384" name="Google Shape;3384;p108"/>
          <p:cNvSpPr txBox="1"/>
          <p:nvPr/>
        </p:nvSpPr>
        <p:spPr>
          <a:xfrm>
            <a:off x="204850" y="3611675"/>
            <a:ext cx="42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Permutation Importance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P-value: 0.000</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Reject H</a:t>
            </a:r>
            <a:r>
              <a:rPr baseline="-25000" lang="en">
                <a:solidFill>
                  <a:schemeClr val="lt1"/>
                </a:solidFill>
                <a:latin typeface="Helvetica Neue Light"/>
                <a:ea typeface="Helvetica Neue Light"/>
                <a:cs typeface="Helvetica Neue Light"/>
                <a:sym typeface="Helvetica Neue Light"/>
              </a:rPr>
              <a:t>o</a:t>
            </a:r>
            <a:endParaRPr baseline="-25000">
              <a:solidFill>
                <a:schemeClr val="lt1"/>
              </a:solidFill>
              <a:latin typeface="Helvetica Neue Light"/>
              <a:ea typeface="Helvetica Neue Light"/>
              <a:cs typeface="Helvetica Neue Light"/>
              <a:sym typeface="Helvetica Neue Light"/>
            </a:endParaRPr>
          </a:p>
        </p:txBody>
      </p:sp>
      <p:graphicFrame>
        <p:nvGraphicFramePr>
          <p:cNvPr id="3385" name="Google Shape;3385;p108"/>
          <p:cNvGraphicFramePr/>
          <p:nvPr/>
        </p:nvGraphicFramePr>
        <p:xfrm>
          <a:off x="3321375" y="3546450"/>
          <a:ext cx="3000000" cy="3000000"/>
        </p:xfrm>
        <a:graphic>
          <a:graphicData uri="http://schemas.openxmlformats.org/drawingml/2006/table">
            <a:tbl>
              <a:tblPr>
                <a:noFill/>
                <a:tableStyleId>{C0B0AC47-2592-4456-8369-54BA1CCD8D00}</a:tableStyleId>
              </a:tblPr>
              <a:tblGrid>
                <a:gridCol w="931825"/>
                <a:gridCol w="931825"/>
                <a:gridCol w="931825"/>
                <a:gridCol w="931825"/>
                <a:gridCol w="931825"/>
                <a:gridCol w="931825"/>
              </a:tblGrid>
              <a:tr h="594325">
                <a:tc>
                  <a:txBody>
                    <a:bodyPr/>
                    <a:lstStyle/>
                    <a:p>
                      <a:pPr indent="0" lvl="0" marL="0" rtl="0" algn="l">
                        <a:spcBef>
                          <a:spcPts val="0"/>
                        </a:spcBef>
                        <a:spcAft>
                          <a:spcPts val="0"/>
                        </a:spcAft>
                        <a:buNone/>
                      </a:pPr>
                      <a:r>
                        <a:rPr lang="en" sz="900">
                          <a:solidFill>
                            <a:schemeClr val="lt1"/>
                          </a:solidFill>
                        </a:rPr>
                        <a:t>Mean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Mean Not Implemented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Q1</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Q2</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Q3</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sz="900">
                          <a:solidFill>
                            <a:schemeClr val="lt1"/>
                          </a:solidFill>
                        </a:rPr>
                        <a:t>Proportion Implemented in Q4</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396225">
                <a:tc>
                  <a:txBody>
                    <a:bodyPr/>
                    <a:lstStyle/>
                    <a:p>
                      <a:pPr indent="0" lvl="0" marL="0" rtl="0" algn="r">
                        <a:lnSpc>
                          <a:spcPct val="115000"/>
                        </a:lnSpc>
                        <a:spcBef>
                          <a:spcPts val="0"/>
                        </a:spcBef>
                        <a:spcAft>
                          <a:spcPts val="0"/>
                        </a:spcAft>
                        <a:buNone/>
                      </a:pPr>
                      <a:r>
                        <a:rPr lang="en">
                          <a:solidFill>
                            <a:srgbClr val="AD9AEF"/>
                          </a:solidFill>
                        </a:rPr>
                        <a:t>0.308</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0.343</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0.656</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0.592</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0.534</a:t>
                      </a:r>
                      <a:endParaRPr>
                        <a:solidFill>
                          <a:srgbClr val="AD9AEF"/>
                        </a:solidFill>
                      </a:endParaRPr>
                    </a:p>
                  </a:txBody>
                  <a:tcPr marT="91425" marB="91425" marR="91425" marL="91425"/>
                </a:tc>
                <a:tc>
                  <a:txBody>
                    <a:bodyPr/>
                    <a:lstStyle/>
                    <a:p>
                      <a:pPr indent="0" lvl="0" marL="0" rtl="0" algn="r">
                        <a:lnSpc>
                          <a:spcPct val="115000"/>
                        </a:lnSpc>
                        <a:spcBef>
                          <a:spcPts val="0"/>
                        </a:spcBef>
                        <a:spcAft>
                          <a:spcPts val="0"/>
                        </a:spcAft>
                        <a:buNone/>
                      </a:pPr>
                      <a:r>
                        <a:rPr lang="en">
                          <a:solidFill>
                            <a:srgbClr val="AD9AEF"/>
                          </a:solidFill>
                        </a:rPr>
                        <a:t>0.418</a:t>
                      </a:r>
                      <a:endParaRPr>
                        <a:solidFill>
                          <a:srgbClr val="AD9AEF"/>
                        </a:solidFill>
                      </a:endParaRPr>
                    </a:p>
                  </a:txBody>
                  <a:tcPr marT="91425" marB="91425" marR="91425" marL="91425"/>
                </a:tc>
              </a:tr>
            </a:tbl>
          </a:graphicData>
        </a:graphic>
      </p:graphicFrame>
      <p:pic>
        <p:nvPicPr>
          <p:cNvPr id="3386" name="Google Shape;3386;p108"/>
          <p:cNvPicPr preferRelativeResize="0"/>
          <p:nvPr/>
        </p:nvPicPr>
        <p:blipFill>
          <a:blip r:embed="rId3">
            <a:alphaModFix/>
          </a:blip>
          <a:stretch>
            <a:fillRect/>
          </a:stretch>
        </p:blipFill>
        <p:spPr>
          <a:xfrm>
            <a:off x="3954202" y="853412"/>
            <a:ext cx="5066947" cy="2533463"/>
          </a:xfrm>
          <a:prstGeom prst="rect">
            <a:avLst/>
          </a:prstGeom>
          <a:noFill/>
          <a:ln>
            <a:noFill/>
          </a:ln>
        </p:spPr>
      </p:pic>
      <p:pic>
        <p:nvPicPr>
          <p:cNvPr id="3387" name="Google Shape;3387;p108"/>
          <p:cNvPicPr preferRelativeResize="0"/>
          <p:nvPr/>
        </p:nvPicPr>
        <p:blipFill>
          <a:blip r:embed="rId4">
            <a:alphaModFix/>
          </a:blip>
          <a:stretch>
            <a:fillRect/>
          </a:stretch>
        </p:blipFill>
        <p:spPr>
          <a:xfrm>
            <a:off x="204850" y="820400"/>
            <a:ext cx="3623025" cy="2599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93" name="Google Shape;3393;p10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a:t>
            </a:r>
            <a:endParaRPr/>
          </a:p>
        </p:txBody>
      </p:sp>
      <p:sp>
        <p:nvSpPr>
          <p:cNvPr id="3394" name="Google Shape;3394;p109"/>
          <p:cNvSpPr txBox="1"/>
          <p:nvPr>
            <p:ph idx="1" type="body"/>
          </p:nvPr>
        </p:nvSpPr>
        <p:spPr>
          <a:xfrm>
            <a:off x="181825" y="863550"/>
            <a:ext cx="4260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Used XGBoost to create a model that predicts the results score for a given FCP</a:t>
            </a:r>
            <a:endParaRPr/>
          </a:p>
          <a:p>
            <a:pPr indent="-317500" lvl="0" marL="457200" rtl="0" algn="l">
              <a:spcBef>
                <a:spcPts val="0"/>
              </a:spcBef>
              <a:spcAft>
                <a:spcPts val="0"/>
              </a:spcAft>
              <a:buSzPts val="1400"/>
              <a:buChar char="-"/>
            </a:pPr>
            <a:r>
              <a:rPr lang="en"/>
              <a:t>Inputs:</a:t>
            </a:r>
            <a:endParaRPr/>
          </a:p>
          <a:p>
            <a:pPr indent="-304800" lvl="1" marL="914400" rtl="0" algn="l">
              <a:spcBef>
                <a:spcPts val="0"/>
              </a:spcBef>
              <a:spcAft>
                <a:spcPts val="0"/>
              </a:spcAft>
              <a:buSzPts val="1200"/>
              <a:buChar char="-"/>
            </a:pPr>
            <a:r>
              <a:rPr lang="en"/>
              <a:t>EST Cost Per Beneficiary</a:t>
            </a:r>
            <a:endParaRPr/>
          </a:p>
          <a:p>
            <a:pPr indent="-304800" lvl="1" marL="914400" rtl="0" algn="l">
              <a:spcBef>
                <a:spcPts val="0"/>
              </a:spcBef>
              <a:spcAft>
                <a:spcPts val="0"/>
              </a:spcAft>
              <a:buSzPts val="1200"/>
              <a:buChar char="-"/>
            </a:pPr>
            <a:r>
              <a:rPr lang="en"/>
              <a:t>EST Number of Impacted Beneficiaries</a:t>
            </a:r>
            <a:endParaRPr/>
          </a:p>
          <a:p>
            <a:pPr indent="-304800" lvl="1" marL="914400" rtl="0" algn="l">
              <a:spcBef>
                <a:spcPts val="0"/>
              </a:spcBef>
              <a:spcAft>
                <a:spcPts val="0"/>
              </a:spcAft>
              <a:buSzPts val="1200"/>
              <a:buChar char="-"/>
            </a:pPr>
            <a:r>
              <a:rPr lang="en"/>
              <a:t>*Funding Status</a:t>
            </a:r>
            <a:endParaRPr/>
          </a:p>
          <a:p>
            <a:pPr indent="-304800" lvl="1" marL="914400" rtl="0" algn="l">
              <a:spcBef>
                <a:spcPts val="0"/>
              </a:spcBef>
              <a:spcAft>
                <a:spcPts val="0"/>
              </a:spcAft>
              <a:buSzPts val="1200"/>
              <a:buChar char="-"/>
            </a:pPr>
            <a:r>
              <a:rPr lang="en"/>
              <a:t>*FCP ID</a:t>
            </a:r>
            <a:endParaRPr/>
          </a:p>
          <a:p>
            <a:pPr indent="-304800" lvl="1" marL="914400" rtl="0" algn="l">
              <a:spcBef>
                <a:spcPts val="0"/>
              </a:spcBef>
              <a:spcAft>
                <a:spcPts val="0"/>
              </a:spcAft>
              <a:buSzPts val="1200"/>
              <a:buChar char="-"/>
            </a:pPr>
            <a:r>
              <a:rPr lang="en"/>
              <a:t>*Proposed Start Date</a:t>
            </a:r>
            <a:endParaRPr/>
          </a:p>
          <a:p>
            <a:pPr indent="-304800" lvl="1" marL="914400" rtl="0" algn="l">
              <a:spcBef>
                <a:spcPts val="0"/>
              </a:spcBef>
              <a:spcAft>
                <a:spcPts val="0"/>
              </a:spcAft>
              <a:buSzPts val="1200"/>
              <a:buChar char="-"/>
            </a:pPr>
            <a:r>
              <a:rPr lang="en"/>
              <a:t>*Category</a:t>
            </a:r>
            <a:endParaRPr/>
          </a:p>
          <a:p>
            <a:pPr indent="-304800" lvl="1" marL="914400" rtl="0" algn="l">
              <a:spcBef>
                <a:spcPts val="0"/>
              </a:spcBef>
              <a:spcAft>
                <a:spcPts val="0"/>
              </a:spcAft>
              <a:buSzPts val="1200"/>
              <a:buChar char="-"/>
            </a:pPr>
            <a:r>
              <a:rPr lang="en"/>
              <a:t>*Subcategory</a:t>
            </a:r>
            <a:endParaRPr/>
          </a:p>
          <a:p>
            <a:pPr indent="-304800" lvl="1" marL="914400" rtl="0" algn="l">
              <a:spcBef>
                <a:spcPts val="0"/>
              </a:spcBef>
              <a:spcAft>
                <a:spcPts val="0"/>
              </a:spcAft>
              <a:buSzPts val="1200"/>
              <a:buChar char="-"/>
            </a:pPr>
            <a:r>
              <a:rPr lang="en"/>
              <a:t>Total Intervention Amount</a:t>
            </a:r>
            <a:endParaRPr/>
          </a:p>
          <a:p>
            <a:pPr indent="-317500" lvl="0" marL="457200" rtl="0" algn="l">
              <a:spcBef>
                <a:spcPts val="0"/>
              </a:spcBef>
              <a:spcAft>
                <a:spcPts val="0"/>
              </a:spcAft>
              <a:buSzPts val="1400"/>
              <a:buChar char="-"/>
            </a:pPr>
            <a:r>
              <a:rPr lang="en"/>
              <a:t>Output: Total Score</a:t>
            </a:r>
            <a:endParaRPr/>
          </a:p>
          <a:p>
            <a:pPr indent="0" lvl="0" marL="0" rtl="0" algn="l">
              <a:spcBef>
                <a:spcPts val="1200"/>
              </a:spcBef>
              <a:spcAft>
                <a:spcPts val="1200"/>
              </a:spcAft>
              <a:buNone/>
            </a:pPr>
            <a:r>
              <a:rPr lang="en"/>
              <a:t>   * encoded as numbers</a:t>
            </a:r>
            <a:endParaRPr/>
          </a:p>
        </p:txBody>
      </p:sp>
      <p:pic>
        <p:nvPicPr>
          <p:cNvPr id="3395" name="Google Shape;3395;p109"/>
          <p:cNvPicPr preferRelativeResize="0"/>
          <p:nvPr/>
        </p:nvPicPr>
        <p:blipFill>
          <a:blip r:embed="rId3">
            <a:alphaModFix/>
          </a:blip>
          <a:stretch>
            <a:fillRect/>
          </a:stretch>
        </p:blipFill>
        <p:spPr>
          <a:xfrm>
            <a:off x="4442127" y="688675"/>
            <a:ext cx="4463301" cy="3766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01" name="Google Shape;3401;p11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 Results</a:t>
            </a:r>
            <a:endParaRPr/>
          </a:p>
        </p:txBody>
      </p:sp>
      <p:sp>
        <p:nvSpPr>
          <p:cNvPr id="3402" name="Google Shape;3402;p110"/>
          <p:cNvSpPr txBox="1"/>
          <p:nvPr>
            <p:ph idx="1" type="body"/>
          </p:nvPr>
        </p:nvSpPr>
        <p:spPr>
          <a:xfrm>
            <a:off x="311700" y="863550"/>
            <a:ext cx="147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a:br>
            <a:endParaRPr/>
          </a:p>
          <a:p>
            <a:pPr indent="-317500" lvl="0" marL="457200" rtl="0" algn="l">
              <a:spcBef>
                <a:spcPts val="1200"/>
              </a:spcBef>
              <a:spcAft>
                <a:spcPts val="0"/>
              </a:spcAft>
              <a:buSzPts val="1400"/>
              <a:buChar char="-"/>
            </a:pPr>
            <a:r>
              <a:rPr lang="en"/>
              <a:t>Sample predictions: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Sample true data:</a:t>
            </a:r>
            <a:endParaRPr/>
          </a:p>
        </p:txBody>
      </p:sp>
      <p:pic>
        <p:nvPicPr>
          <p:cNvPr id="3403" name="Google Shape;3403;p110"/>
          <p:cNvPicPr preferRelativeResize="0"/>
          <p:nvPr/>
        </p:nvPicPr>
        <p:blipFill>
          <a:blip r:embed="rId3">
            <a:alphaModFix/>
          </a:blip>
          <a:stretch>
            <a:fillRect/>
          </a:stretch>
        </p:blipFill>
        <p:spPr>
          <a:xfrm>
            <a:off x="1853870" y="1605298"/>
            <a:ext cx="6934406" cy="634175"/>
          </a:xfrm>
          <a:prstGeom prst="rect">
            <a:avLst/>
          </a:prstGeom>
          <a:noFill/>
          <a:ln>
            <a:noFill/>
          </a:ln>
        </p:spPr>
      </p:pic>
      <p:pic>
        <p:nvPicPr>
          <p:cNvPr id="3404" name="Google Shape;3404;p110"/>
          <p:cNvPicPr preferRelativeResize="0"/>
          <p:nvPr/>
        </p:nvPicPr>
        <p:blipFill>
          <a:blip r:embed="rId4">
            <a:alphaModFix/>
          </a:blip>
          <a:stretch>
            <a:fillRect/>
          </a:stretch>
        </p:blipFill>
        <p:spPr>
          <a:xfrm>
            <a:off x="1853875" y="2794775"/>
            <a:ext cx="6934401" cy="595501"/>
          </a:xfrm>
          <a:prstGeom prst="rect">
            <a:avLst/>
          </a:prstGeom>
          <a:noFill/>
          <a:ln>
            <a:noFill/>
          </a:ln>
        </p:spPr>
      </p:pic>
      <p:sp>
        <p:nvSpPr>
          <p:cNvPr id="3405" name="Google Shape;3405;p110"/>
          <p:cNvSpPr txBox="1"/>
          <p:nvPr/>
        </p:nvSpPr>
        <p:spPr>
          <a:xfrm>
            <a:off x="311700" y="829425"/>
            <a:ext cx="5819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Mean Absolute Error: 0.09526021677454913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1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Takeaways + Next Steps</a:t>
            </a:r>
            <a:endParaRPr/>
          </a:p>
        </p:txBody>
      </p:sp>
      <p:sp>
        <p:nvSpPr>
          <p:cNvPr id="3411" name="Google Shape;3411;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sp>
        <p:nvSpPr>
          <p:cNvPr id="3416" name="Google Shape;3416;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17" name="Google Shape;3417;p11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Mean Results Score Summary</a:t>
            </a:r>
            <a:endParaRPr/>
          </a:p>
        </p:txBody>
      </p:sp>
      <p:pic>
        <p:nvPicPr>
          <p:cNvPr id="3418" name="Google Shape;3418;p112"/>
          <p:cNvPicPr preferRelativeResize="0"/>
          <p:nvPr/>
        </p:nvPicPr>
        <p:blipFill>
          <a:blip r:embed="rId3">
            <a:alphaModFix/>
          </a:blip>
          <a:stretch>
            <a:fillRect/>
          </a:stretch>
        </p:blipFill>
        <p:spPr>
          <a:xfrm>
            <a:off x="77349" y="937675"/>
            <a:ext cx="4225924" cy="3725551"/>
          </a:xfrm>
          <a:prstGeom prst="rect">
            <a:avLst/>
          </a:prstGeom>
          <a:noFill/>
          <a:ln>
            <a:noFill/>
          </a:ln>
        </p:spPr>
      </p:pic>
      <p:pic>
        <p:nvPicPr>
          <p:cNvPr id="3419" name="Google Shape;3419;p112"/>
          <p:cNvPicPr preferRelativeResize="0"/>
          <p:nvPr/>
        </p:nvPicPr>
        <p:blipFill>
          <a:blip r:embed="rId4">
            <a:alphaModFix/>
          </a:blip>
          <a:stretch>
            <a:fillRect/>
          </a:stretch>
        </p:blipFill>
        <p:spPr>
          <a:xfrm>
            <a:off x="4498275" y="937675"/>
            <a:ext cx="4416265" cy="3725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3" name="Shape 3423"/>
        <p:cNvGrpSpPr/>
        <p:nvPr/>
      </p:nvGrpSpPr>
      <p:grpSpPr>
        <a:xfrm>
          <a:off x="0" y="0"/>
          <a:ext cx="0" cy="0"/>
          <a:chOff x="0" y="0"/>
          <a:chExt cx="0" cy="0"/>
        </a:xfrm>
      </p:grpSpPr>
      <p:sp>
        <p:nvSpPr>
          <p:cNvPr id="3424" name="Google Shape;3424;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5" name="Google Shape;3425;p11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Issues with Results Score</a:t>
            </a:r>
            <a:endParaRPr/>
          </a:p>
        </p:txBody>
      </p:sp>
      <p:sp>
        <p:nvSpPr>
          <p:cNvPr id="3426" name="Google Shape;3426;p11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Strange distributions of result scores in L2 data</a:t>
            </a:r>
            <a:endParaRPr/>
          </a:p>
          <a:p>
            <a:pPr indent="-317500" lvl="0" marL="457200" rtl="0" algn="l">
              <a:spcBef>
                <a:spcPts val="0"/>
              </a:spcBef>
              <a:spcAft>
                <a:spcPts val="0"/>
              </a:spcAft>
              <a:buSzPts val="1400"/>
              <a:buChar char="-"/>
            </a:pPr>
            <a:r>
              <a:rPr lang="en"/>
              <a:t>In all but 3 need </a:t>
            </a:r>
            <a:r>
              <a:rPr lang="en"/>
              <a:t>categories, over 8% of result scores in the category were identical</a:t>
            </a:r>
            <a:endParaRPr/>
          </a:p>
          <a:p>
            <a:pPr indent="-304800" lvl="1" marL="914400" rtl="0" algn="l">
              <a:spcBef>
                <a:spcPts val="0"/>
              </a:spcBef>
              <a:spcAft>
                <a:spcPts val="0"/>
              </a:spcAft>
              <a:buSzPts val="1200"/>
              <a:buChar char="-"/>
            </a:pPr>
            <a:r>
              <a:rPr lang="en"/>
              <a:t>Among the remaining 3, 4%, 4%, and 1% of result scores were the same value</a:t>
            </a:r>
            <a:endParaRPr/>
          </a:p>
          <a:p>
            <a:pPr indent="-304800" lvl="1" marL="914400" rtl="0" algn="l">
              <a:spcBef>
                <a:spcPts val="0"/>
              </a:spcBef>
              <a:spcAft>
                <a:spcPts val="0"/>
              </a:spcAft>
              <a:buSzPts val="1200"/>
              <a:buChar char="-"/>
            </a:pPr>
            <a:r>
              <a:rPr lang="en"/>
              <a:t>In School Participation, 95% of result scores were identical</a:t>
            </a:r>
            <a:endParaRPr/>
          </a:p>
          <a:p>
            <a:pPr indent="-317500" lvl="0" marL="457200" rtl="0" algn="l">
              <a:spcBef>
                <a:spcPts val="0"/>
              </a:spcBef>
              <a:spcAft>
                <a:spcPts val="0"/>
              </a:spcAft>
              <a:buSzPts val="1400"/>
              <a:buChar char="-"/>
            </a:pPr>
            <a:r>
              <a:rPr lang="en"/>
              <a:t>Most common modes were “nice” numbers: 3</a:t>
            </a:r>
            <a:r>
              <a:rPr lang="en"/>
              <a:t>/</a:t>
            </a:r>
            <a:r>
              <a:rPr lang="en"/>
              <a:t>16, 1/16, ¼</a:t>
            </a:r>
            <a:endParaRPr/>
          </a:p>
          <a:p>
            <a:pPr indent="-317500" lvl="0" marL="457200" rtl="0" algn="l">
              <a:spcBef>
                <a:spcPts val="0"/>
              </a:spcBef>
              <a:spcAft>
                <a:spcPts val="0"/>
              </a:spcAft>
              <a:buSzPts val="1400"/>
              <a:buChar char="-"/>
            </a:pPr>
            <a:r>
              <a:rPr lang="en"/>
              <a:t>In some cases, concentrated by age group</a:t>
            </a:r>
            <a:endParaRPr/>
          </a:p>
          <a:p>
            <a:pPr indent="-317500" lvl="0" marL="457200" rtl="0" algn="l">
              <a:spcBef>
                <a:spcPts val="0"/>
              </a:spcBef>
              <a:spcAft>
                <a:spcPts val="0"/>
              </a:spcAft>
              <a:buSzPts val="1400"/>
              <a:buChar char="-"/>
            </a:pPr>
            <a:r>
              <a:rPr lang="en"/>
              <a:t>Unsure of cause and implications. Would need to understand how results score was measured. </a:t>
            </a:r>
            <a:endParaRPr/>
          </a:p>
          <a:p>
            <a:pPr indent="0" lvl="0" marL="0" rtl="0" algn="l">
              <a:spcBef>
                <a:spcPts val="1200"/>
              </a:spcBef>
              <a:spcAft>
                <a:spcPts val="1200"/>
              </a:spcAft>
              <a:buNone/>
            </a:pPr>
            <a:r>
              <a:t/>
            </a:r>
            <a:endParaRPr/>
          </a:p>
        </p:txBody>
      </p:sp>
      <p:pic>
        <p:nvPicPr>
          <p:cNvPr id="3427" name="Google Shape;3427;p113"/>
          <p:cNvPicPr preferRelativeResize="0"/>
          <p:nvPr/>
        </p:nvPicPr>
        <p:blipFill rotWithShape="1">
          <a:blip r:embed="rId3">
            <a:alphaModFix/>
          </a:blip>
          <a:srcRect b="4048" l="1039" r="6153" t="6377"/>
          <a:stretch/>
        </p:blipFill>
        <p:spPr>
          <a:xfrm>
            <a:off x="4969525" y="2683150"/>
            <a:ext cx="2410983" cy="1939025"/>
          </a:xfrm>
          <a:prstGeom prst="rect">
            <a:avLst/>
          </a:prstGeom>
          <a:noFill/>
          <a:ln>
            <a:noFill/>
          </a:ln>
        </p:spPr>
      </p:pic>
      <p:pic>
        <p:nvPicPr>
          <p:cNvPr id="3428" name="Google Shape;3428;p113"/>
          <p:cNvPicPr preferRelativeResize="0"/>
          <p:nvPr/>
        </p:nvPicPr>
        <p:blipFill>
          <a:blip r:embed="rId4">
            <a:alphaModFix/>
          </a:blip>
          <a:stretch>
            <a:fillRect/>
          </a:stretch>
        </p:blipFill>
        <p:spPr>
          <a:xfrm>
            <a:off x="1444750" y="2683138"/>
            <a:ext cx="3017750" cy="19390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sp>
        <p:nvSpPr>
          <p:cNvPr id="3433" name="Google Shape;3433;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4" name="Google Shape;3434;p11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Permutation Importance Summary</a:t>
            </a:r>
            <a:endParaRPr/>
          </a:p>
        </p:txBody>
      </p:sp>
      <p:sp>
        <p:nvSpPr>
          <p:cNvPr id="3435" name="Google Shape;3435;p11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At a significance score of 0.1 we were able to reject the null hypothesis for 72% of our data</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We can be relatively confident that there is some sort of rationale behind which projects get CIVs implemented</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Upon further examination of those we could not reject, it is still possible that there is some sort of scheme that goes deeper than total score in deciding whether to implement CIVs or not</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41" name="Google Shape;3441;p11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Box and Whisker Plots and Bar Charts Summary</a:t>
            </a:r>
            <a:endParaRPr/>
          </a:p>
        </p:txBody>
      </p:sp>
      <p:sp>
        <p:nvSpPr>
          <p:cNvPr id="3442" name="Google Shape;3442;p115"/>
          <p:cNvSpPr txBox="1"/>
          <p:nvPr>
            <p:ph idx="1" type="body"/>
          </p:nvPr>
        </p:nvSpPr>
        <p:spPr>
          <a:xfrm>
            <a:off x="200825" y="863550"/>
            <a:ext cx="88203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Overlaid histograms and boxplots help show that the total scores across all categories are </a:t>
            </a:r>
            <a:r>
              <a:rPr b="1" lang="en" sz="1500">
                <a:latin typeface="Helvetica Neue"/>
                <a:ea typeface="Helvetica Neue"/>
                <a:cs typeface="Helvetica Neue"/>
                <a:sym typeface="Helvetica Neue"/>
              </a:rPr>
              <a:t>higher when CIVs haven’t been implemented</a:t>
            </a:r>
            <a:r>
              <a:rPr lang="en" sz="1500"/>
              <a:t> compared to when they have been implemented.</a:t>
            </a:r>
            <a:endParaRPr sz="1500"/>
          </a:p>
          <a:p>
            <a:pPr indent="-323850" lvl="1" marL="914400" rtl="0" algn="l">
              <a:spcBef>
                <a:spcPts val="0"/>
              </a:spcBef>
              <a:spcAft>
                <a:spcPts val="0"/>
              </a:spcAft>
              <a:buSzPts val="1500"/>
              <a:buChar char="○"/>
            </a:pPr>
            <a:r>
              <a:rPr lang="en" sz="1500"/>
              <a:t>Evidenced by near-complete overlap of red bars by blue bars for all visualizations</a:t>
            </a:r>
            <a:endParaRPr sz="1500"/>
          </a:p>
          <a:p>
            <a:pPr indent="-323850" lvl="1" marL="914400" rtl="0" algn="l">
              <a:spcBef>
                <a:spcPts val="0"/>
              </a:spcBef>
              <a:spcAft>
                <a:spcPts val="0"/>
              </a:spcAft>
              <a:buSzPts val="1500"/>
              <a:buChar char="○"/>
            </a:pPr>
            <a:r>
              <a:rPr lang="en" sz="1500"/>
              <a:t>Also highlight a particularity of the data for “School Participation” and other categories: </a:t>
            </a:r>
            <a:r>
              <a:rPr b="1" lang="en" sz="1500">
                <a:latin typeface="Helvetica Neue"/>
                <a:ea typeface="Helvetica Neue"/>
                <a:cs typeface="Helvetica Neue"/>
                <a:sym typeface="Helvetica Neue"/>
              </a:rPr>
              <a:t>a mode of 3/16 (0.1875) dominates the result-scores and appears overrepresented</a:t>
            </a:r>
            <a:endParaRPr b="1" sz="1500">
              <a:latin typeface="Helvetica Neue"/>
              <a:ea typeface="Helvetica Neue"/>
              <a:cs typeface="Helvetica Neue"/>
              <a:sym typeface="Helvetica Neue"/>
            </a:endParaRPr>
          </a:p>
          <a:p>
            <a:pPr indent="-323850" lvl="0" marL="457200" rtl="0" algn="l">
              <a:spcBef>
                <a:spcPts val="0"/>
              </a:spcBef>
              <a:spcAft>
                <a:spcPts val="0"/>
              </a:spcAft>
              <a:buSzPts val="1500"/>
              <a:buChar char="●"/>
            </a:pPr>
            <a:r>
              <a:rPr lang="en" sz="1500"/>
              <a:t>The </a:t>
            </a:r>
            <a:r>
              <a:rPr b="1" lang="en" sz="1500">
                <a:latin typeface="Helvetica Neue"/>
                <a:ea typeface="Helvetica Neue"/>
                <a:cs typeface="Helvetica Neue"/>
                <a:sym typeface="Helvetica Neue"/>
              </a:rPr>
              <a:t>difference of the averages</a:t>
            </a:r>
            <a:r>
              <a:rPr lang="en" sz="1500"/>
              <a:t> between no CIV implemented and CIV implemented was never very large.</a:t>
            </a:r>
            <a:endParaRPr sz="1500"/>
          </a:p>
          <a:p>
            <a:pPr indent="-323850" lvl="0" marL="457200" rtl="0" algn="l">
              <a:spcBef>
                <a:spcPts val="0"/>
              </a:spcBef>
              <a:spcAft>
                <a:spcPts val="0"/>
              </a:spcAft>
              <a:buSzPts val="1500"/>
              <a:buChar char="●"/>
            </a:pPr>
            <a:r>
              <a:rPr lang="en" sz="1500"/>
              <a:t>WASH, Numeracy, and Literacy showed </a:t>
            </a:r>
            <a:r>
              <a:rPr b="1" lang="en" sz="1500">
                <a:latin typeface="Helvetica Neue"/>
                <a:ea typeface="Helvetica Neue"/>
                <a:cs typeface="Helvetica Neue"/>
                <a:sym typeface="Helvetica Neue"/>
              </a:rPr>
              <a:t>the most significant mean differences.</a:t>
            </a:r>
            <a:endParaRPr b="1" sz="1500">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48" name="Google Shape;3448;p11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3449" name="Google Shape;3449;p11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Data Improvements: </a:t>
            </a:r>
            <a:endParaRPr/>
          </a:p>
          <a:p>
            <a:pPr indent="-304800" lvl="1" marL="914400" rtl="0" algn="l">
              <a:spcBef>
                <a:spcPts val="0"/>
              </a:spcBef>
              <a:spcAft>
                <a:spcPts val="0"/>
              </a:spcAft>
              <a:buSzPts val="1200"/>
              <a:buChar char="-"/>
            </a:pPr>
            <a:r>
              <a:rPr lang="en"/>
              <a:t>Temporal data would greatly improve the ability to determine impact of CIVs </a:t>
            </a:r>
            <a:endParaRPr/>
          </a:p>
          <a:p>
            <a:pPr indent="-304800" lvl="1" marL="914400" rtl="0" algn="l">
              <a:spcBef>
                <a:spcPts val="0"/>
              </a:spcBef>
              <a:spcAft>
                <a:spcPts val="0"/>
              </a:spcAft>
              <a:buSzPts val="1200"/>
              <a:buChar char="-"/>
            </a:pPr>
            <a:r>
              <a:rPr lang="en"/>
              <a:t>Control data to compare like-locations locations: rural vs urban, average income, average age, sex </a:t>
            </a:r>
            <a:endParaRPr/>
          </a:p>
          <a:p>
            <a:pPr indent="-304800" lvl="2" marL="1371600" rtl="0" algn="l">
              <a:spcBef>
                <a:spcPts val="0"/>
              </a:spcBef>
              <a:spcAft>
                <a:spcPts val="0"/>
              </a:spcAft>
              <a:buSzPts val="1200"/>
              <a:buChar char="-"/>
            </a:pPr>
            <a:r>
              <a:rPr lang="en"/>
              <a:t>Would improve model performance and ensure we are making fair comparisons</a:t>
            </a:r>
            <a:endParaRPr/>
          </a:p>
          <a:p>
            <a:pPr indent="-304800" lvl="1" marL="914400" rtl="0" algn="l">
              <a:spcBef>
                <a:spcPts val="0"/>
              </a:spcBef>
              <a:spcAft>
                <a:spcPts val="0"/>
              </a:spcAft>
              <a:buSzPts val="1200"/>
              <a:buChar char="-"/>
            </a:pPr>
            <a:r>
              <a:rPr lang="en"/>
              <a:t>Understand how L2 data was collected (potentially re-run analysis)</a:t>
            </a:r>
            <a:endParaRPr/>
          </a:p>
          <a:p>
            <a:pPr indent="-317500" lvl="0" marL="457200" rtl="0" algn="l">
              <a:spcBef>
                <a:spcPts val="0"/>
              </a:spcBef>
              <a:spcAft>
                <a:spcPts val="0"/>
              </a:spcAft>
              <a:buSzPts val="1400"/>
              <a:buChar char="-"/>
            </a:pPr>
            <a:r>
              <a:rPr lang="en"/>
              <a:t>Explore alternatives to comparing L2 scores</a:t>
            </a:r>
            <a:endParaRPr/>
          </a:p>
          <a:p>
            <a:pPr indent="-304800" lvl="1" marL="914400" rtl="0" algn="l">
              <a:spcBef>
                <a:spcPts val="0"/>
              </a:spcBef>
              <a:spcAft>
                <a:spcPts val="0"/>
              </a:spcAft>
              <a:buSzPts val="1200"/>
              <a:buChar char="-"/>
            </a:pPr>
            <a:r>
              <a:rPr lang="en"/>
              <a:t>Currently we pursue a mean based approach, but could try using Wilcox rank test or ANOVA test</a:t>
            </a:r>
            <a:endParaRPr/>
          </a:p>
          <a:p>
            <a:pPr indent="-317500" lvl="0" marL="457200" rtl="0" algn="l">
              <a:spcBef>
                <a:spcPts val="0"/>
              </a:spcBef>
              <a:spcAft>
                <a:spcPts val="0"/>
              </a:spcAft>
              <a:buSzPts val="1400"/>
              <a:buChar char="-"/>
            </a:pPr>
            <a:r>
              <a:rPr lang="en"/>
              <a:t>Improving our model</a:t>
            </a:r>
            <a:endParaRPr/>
          </a:p>
          <a:p>
            <a:pPr indent="-304800" lvl="1" marL="914400" rtl="0" algn="l">
              <a:spcBef>
                <a:spcPts val="0"/>
              </a:spcBef>
              <a:spcAft>
                <a:spcPts val="0"/>
              </a:spcAft>
              <a:buSzPts val="1200"/>
              <a:buChar char="-"/>
            </a:pPr>
            <a:r>
              <a:rPr lang="en"/>
              <a:t>Currently we are using an XGBoost model, which we can improve with additional data inputs like FCP ID, descriptions, category names</a:t>
            </a:r>
            <a:endParaRPr/>
          </a:p>
          <a:p>
            <a:pPr indent="-304800" lvl="2" marL="1371600" rtl="0" algn="l">
              <a:spcBef>
                <a:spcPts val="0"/>
              </a:spcBef>
              <a:spcAft>
                <a:spcPts val="0"/>
              </a:spcAft>
              <a:buSzPts val="1200"/>
              <a:buChar char="-"/>
            </a:pPr>
            <a:r>
              <a:rPr lang="en"/>
              <a:t>We can also do some more hyperparameter tuning, particularly using something like grid search instead of manually seeing how changing these hyperparameters </a:t>
            </a:r>
            <a:r>
              <a:rPr lang="en"/>
              <a:t>effects</a:t>
            </a:r>
            <a:r>
              <a:rPr lang="en"/>
              <a:t> model performance </a:t>
            </a:r>
            <a:endParaRPr/>
          </a:p>
          <a:p>
            <a:pPr indent="-304800" lvl="1" marL="914400" rtl="0" algn="l">
              <a:spcBef>
                <a:spcPts val="0"/>
              </a:spcBef>
              <a:spcAft>
                <a:spcPts val="0"/>
              </a:spcAft>
              <a:buSzPts val="1200"/>
              <a:buChar char="-"/>
            </a:pPr>
            <a:r>
              <a:rPr lang="en"/>
              <a:t>Can employ Neural Networks </a:t>
            </a:r>
            <a:r>
              <a:rPr lang="en"/>
              <a:t>instead</a:t>
            </a:r>
            <a:r>
              <a:rPr lang="en"/>
              <a:t> of XGBoost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7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Unsupervised Classification</a:t>
            </a:r>
            <a:endParaRPr/>
          </a:p>
        </p:txBody>
      </p:sp>
      <p:sp>
        <p:nvSpPr>
          <p:cNvPr id="3030" name="Google Shape;303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55" name="Google Shape;3455;p11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 Further Links</a:t>
            </a:r>
            <a:endParaRPr/>
          </a:p>
        </p:txBody>
      </p:sp>
      <p:sp>
        <p:nvSpPr>
          <p:cNvPr id="3456" name="Google Shape;3456;p11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 visualizations stratified by need </a:t>
            </a:r>
            <a:r>
              <a:rPr lang="en"/>
              <a:t>category</a:t>
            </a:r>
            <a:r>
              <a:rPr lang="en"/>
              <a:t> </a:t>
            </a:r>
            <a:r>
              <a:rPr i="1" lang="en"/>
              <a:t>and</a:t>
            </a:r>
            <a:r>
              <a:rPr lang="en"/>
              <a:t> age group</a:t>
            </a:r>
            <a:r>
              <a:rPr lang="en"/>
              <a:t> (</a:t>
            </a:r>
            <a:r>
              <a:rPr lang="en" u="sng">
                <a:solidFill>
                  <a:schemeClr val="hlink"/>
                </a:solidFill>
                <a:hlinkClick r:id="rId3"/>
              </a:rPr>
              <a:t>link</a:t>
            </a:r>
            <a:r>
              <a:rPr lang="en"/>
              <a:t>)</a:t>
            </a:r>
            <a:endParaRPr/>
          </a:p>
          <a:p>
            <a:pPr indent="0" lvl="0" marL="0" rtl="0" algn="l">
              <a:spcBef>
                <a:spcPts val="1200"/>
              </a:spcBef>
              <a:spcAft>
                <a:spcPts val="0"/>
              </a:spcAft>
              <a:buNone/>
            </a:pPr>
            <a:r>
              <a:rPr lang="en"/>
              <a:t>Deepnote code (</a:t>
            </a:r>
            <a:r>
              <a:rPr lang="en" u="sng">
                <a:solidFill>
                  <a:schemeClr val="hlink"/>
                </a:solidFill>
                <a:hlinkClick r:id="rId4"/>
              </a:rPr>
              <a:t>link</a:t>
            </a:r>
            <a:r>
              <a:rPr lang="en"/>
              <a:t>)</a:t>
            </a:r>
            <a:endParaRPr/>
          </a:p>
          <a:p>
            <a:pPr indent="0" lvl="0" marL="0" rtl="0" algn="l">
              <a:spcBef>
                <a:spcPts val="1200"/>
              </a:spcBef>
              <a:spcAft>
                <a:spcPts val="1200"/>
              </a:spcAft>
              <a:buNone/>
            </a:pPr>
            <a:r>
              <a:rPr lang="en"/>
              <a:t>Final presentation zoom recording (</a:t>
            </a:r>
            <a:r>
              <a:rPr lang="en" u="sng">
                <a:solidFill>
                  <a:schemeClr val="hlink"/>
                </a:solidFill>
                <a:hlinkClick r:id="rId5"/>
              </a:rPr>
              <a:t>link</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36" name="Google Shape;3036;p7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Approaches</a:t>
            </a:r>
            <a:endParaRPr/>
          </a:p>
        </p:txBody>
      </p:sp>
      <p:sp>
        <p:nvSpPr>
          <p:cNvPr id="3037" name="Google Shape;3037;p73"/>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Explored a variety of approaches to generate 20 category clusters from ‘descriptions’ data</a:t>
            </a:r>
            <a:endParaRPr/>
          </a:p>
          <a:p>
            <a:pPr indent="-317500" lvl="0" marL="457200" rtl="0" algn="l">
              <a:spcBef>
                <a:spcPts val="0"/>
              </a:spcBef>
              <a:spcAft>
                <a:spcPts val="0"/>
              </a:spcAft>
              <a:buSzPts val="1400"/>
              <a:buChar char="-"/>
            </a:pPr>
            <a:r>
              <a:rPr lang="en"/>
              <a:t>Consulted online resources and statistics professors/graduate students</a:t>
            </a:r>
            <a:endParaRPr/>
          </a:p>
          <a:p>
            <a:pPr indent="-317500" lvl="0" marL="457200" rtl="0" algn="l">
              <a:spcBef>
                <a:spcPts val="0"/>
              </a:spcBef>
              <a:spcAft>
                <a:spcPts val="0"/>
              </a:spcAft>
              <a:buSzPts val="1400"/>
              <a:buChar char="-"/>
            </a:pPr>
            <a:r>
              <a:rPr lang="en"/>
              <a:t>Problem is difficult due to unsupervised nature</a:t>
            </a:r>
            <a:br>
              <a:rPr lang="en"/>
            </a:br>
            <a:endParaRPr/>
          </a:p>
          <a:p>
            <a:pPr indent="-317500" lvl="0" marL="457200" rtl="0" algn="l">
              <a:spcBef>
                <a:spcPts val="0"/>
              </a:spcBef>
              <a:spcAft>
                <a:spcPts val="0"/>
              </a:spcAft>
              <a:buSzPts val="1400"/>
              <a:buChar char="-"/>
            </a:pPr>
            <a:r>
              <a:rPr lang="en"/>
              <a:t>K-means Clustering with Text Embeddings</a:t>
            </a:r>
            <a:endParaRPr/>
          </a:p>
          <a:p>
            <a:pPr indent="-304800" lvl="1" marL="914400" rtl="0" algn="l">
              <a:spcBef>
                <a:spcPts val="0"/>
              </a:spcBef>
              <a:spcAft>
                <a:spcPts val="0"/>
              </a:spcAft>
              <a:buSzPts val="1200"/>
              <a:buChar char="-"/>
            </a:pPr>
            <a:r>
              <a:rPr lang="en"/>
              <a:t>K-means clustering groups similar text descriptions into 20 clusters by minimizing the within-cluster sum of squares</a:t>
            </a:r>
            <a:endParaRPr/>
          </a:p>
          <a:p>
            <a:pPr indent="-317500" lvl="0" marL="457200" rtl="0" algn="l">
              <a:spcBef>
                <a:spcPts val="0"/>
              </a:spcBef>
              <a:spcAft>
                <a:spcPts val="0"/>
              </a:spcAft>
              <a:buSzPts val="1400"/>
              <a:buChar char="-"/>
            </a:pPr>
            <a:r>
              <a:rPr lang="en"/>
              <a:t>Latent Dirichlet Allocation (LDA)</a:t>
            </a:r>
            <a:endParaRPr/>
          </a:p>
          <a:p>
            <a:pPr indent="-304800" lvl="1" marL="914400" rtl="0" algn="l">
              <a:spcBef>
                <a:spcPts val="0"/>
              </a:spcBef>
              <a:spcAft>
                <a:spcPts val="0"/>
              </a:spcAft>
              <a:buSzPts val="1200"/>
              <a:buChar char="-"/>
            </a:pPr>
            <a:r>
              <a:rPr lang="en"/>
              <a:t>LDA discovers hidden topics within text descriptions by modeling documents as mixtures of topics and topics as mixtures of words</a:t>
            </a:r>
            <a:endParaRPr/>
          </a:p>
          <a:p>
            <a:pPr indent="-317500" lvl="0" marL="457200" rtl="0" algn="l">
              <a:spcBef>
                <a:spcPts val="0"/>
              </a:spcBef>
              <a:spcAft>
                <a:spcPts val="0"/>
              </a:spcAft>
              <a:buSzPts val="1400"/>
              <a:buChar char="-"/>
            </a:pPr>
            <a:r>
              <a:rPr lang="en"/>
              <a:t>Hierarchical Clustering</a:t>
            </a:r>
            <a:endParaRPr/>
          </a:p>
          <a:p>
            <a:pPr indent="-304800" lvl="1" marL="914400" rtl="0" algn="l">
              <a:spcBef>
                <a:spcPts val="0"/>
              </a:spcBef>
              <a:spcAft>
                <a:spcPts val="0"/>
              </a:spcAft>
              <a:buSzPts val="1200"/>
              <a:buChar char="-"/>
            </a:pPr>
            <a:r>
              <a:rPr lang="en"/>
              <a:t>Hierarchical clustering builds a tree-like structure (dendrogram) to represent the nested grouping of text descriptions based on their pairwise similarities.</a:t>
            </a:r>
            <a:endParaRPr/>
          </a:p>
          <a:p>
            <a:pPr indent="-317500" lvl="0" marL="457200" rtl="0" algn="l">
              <a:spcBef>
                <a:spcPts val="0"/>
              </a:spcBef>
              <a:spcAft>
                <a:spcPts val="0"/>
              </a:spcAft>
              <a:buSzPts val="1400"/>
              <a:buChar char="-"/>
            </a:pPr>
            <a:r>
              <a:rPr lang="en"/>
              <a:t>Categories from last semester</a:t>
            </a:r>
            <a:endParaRPr/>
          </a:p>
          <a:p>
            <a:pPr indent="-317500" lvl="0" marL="457200" rtl="0" algn="l">
              <a:spcBef>
                <a:spcPts val="0"/>
              </a:spcBef>
              <a:spcAft>
                <a:spcPts val="0"/>
              </a:spcAft>
              <a:buSzPts val="1400"/>
              <a:buChar char="-"/>
            </a:pPr>
            <a:r>
              <a:rPr lang="en"/>
              <a:t>Compassion provided categories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43" name="Google Shape;3043;p7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K-means Clustering with Text Embeddings - Overview</a:t>
            </a:r>
            <a:endParaRPr/>
          </a:p>
        </p:txBody>
      </p:sp>
      <p:sp>
        <p:nvSpPr>
          <p:cNvPr id="3044" name="Google Shape;3044;p7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scikit-learn </a:t>
            </a:r>
            <a:r>
              <a:rPr b="1" i="1" lang="en">
                <a:latin typeface="Helvetica Neue"/>
                <a:ea typeface="Helvetica Neue"/>
                <a:cs typeface="Helvetica Neue"/>
                <a:sym typeface="Helvetica Neue"/>
              </a:rPr>
              <a:t>KMeans</a:t>
            </a:r>
            <a:r>
              <a:rPr lang="en"/>
              <a:t> class with </a:t>
            </a:r>
            <a:r>
              <a:rPr b="1" i="1" lang="en">
                <a:latin typeface="Helvetica Neue"/>
                <a:ea typeface="Helvetica Neue"/>
                <a:cs typeface="Helvetica Neue"/>
                <a:sym typeface="Helvetica Neue"/>
              </a:rPr>
              <a:t>Word2Vec</a:t>
            </a:r>
            <a:r>
              <a:rPr lang="en"/>
              <a:t> to produce word embeddings.</a:t>
            </a:r>
            <a:endParaRPr/>
          </a:p>
          <a:p>
            <a:pPr indent="0" lvl="0" marL="0" rtl="0" algn="l">
              <a:spcBef>
                <a:spcPts val="1200"/>
              </a:spcBef>
              <a:spcAft>
                <a:spcPts val="0"/>
              </a:spcAft>
              <a:buNone/>
            </a:pPr>
            <a:r>
              <a:rPr lang="en"/>
              <a:t>M</a:t>
            </a:r>
            <a:r>
              <a:rPr lang="en"/>
              <a:t>inimizing the within-cluster sum of squares of the vectors</a:t>
            </a:r>
            <a:endParaRPr/>
          </a:p>
          <a:p>
            <a:pPr indent="0" lvl="0" marL="0" rtl="0" algn="l">
              <a:spcBef>
                <a:spcPts val="1200"/>
              </a:spcBef>
              <a:spcAft>
                <a:spcPts val="0"/>
              </a:spcAft>
              <a:buClr>
                <a:schemeClr val="dk1"/>
              </a:buClr>
              <a:buSzPts val="1100"/>
              <a:buFont typeface="Arial"/>
              <a:buNone/>
            </a:pPr>
            <a:r>
              <a:rPr lang="en"/>
              <a:t>Optimized for number of clusters (between 5 and 50) and vector dimension.</a:t>
            </a:r>
            <a:endParaRPr/>
          </a:p>
          <a:p>
            <a:pPr indent="0" lvl="0" marL="0" rtl="0" algn="l">
              <a:spcBef>
                <a:spcPts val="1200"/>
              </a:spcBef>
              <a:spcAft>
                <a:spcPts val="0"/>
              </a:spcAft>
              <a:buClr>
                <a:schemeClr val="dk1"/>
              </a:buClr>
              <a:buSzPts val="1100"/>
              <a:buFont typeface="Arial"/>
              <a:buNone/>
            </a:pPr>
            <a:r>
              <a:rPr lang="en"/>
              <a:t>– Limited by K-means being a less optimized algorithm than LDA for topic-modelling.</a:t>
            </a:r>
            <a:endParaRPr/>
          </a:p>
          <a:p>
            <a:pPr indent="0" lvl="0" marL="0" rtl="0" algn="l">
              <a:spcBef>
                <a:spcPts val="1200"/>
              </a:spcBef>
              <a:spcAft>
                <a:spcPts val="1200"/>
              </a:spcAft>
              <a:buNone/>
            </a:pPr>
            <a:r>
              <a:t/>
            </a:r>
            <a:endParaRPr/>
          </a:p>
        </p:txBody>
      </p:sp>
      <p:pic>
        <p:nvPicPr>
          <p:cNvPr id="3045" name="Google Shape;3045;p74"/>
          <p:cNvPicPr preferRelativeResize="0"/>
          <p:nvPr/>
        </p:nvPicPr>
        <p:blipFill>
          <a:blip r:embed="rId3">
            <a:alphaModFix/>
          </a:blip>
          <a:stretch>
            <a:fillRect/>
          </a:stretch>
        </p:blipFill>
        <p:spPr>
          <a:xfrm>
            <a:off x="2946925" y="2697313"/>
            <a:ext cx="3097749" cy="1290725"/>
          </a:xfrm>
          <a:prstGeom prst="rect">
            <a:avLst/>
          </a:prstGeom>
          <a:noFill/>
          <a:ln>
            <a:noFill/>
          </a:ln>
        </p:spPr>
      </p:pic>
      <p:sp>
        <p:nvSpPr>
          <p:cNvPr id="3046" name="Google Shape;3046;p74"/>
          <p:cNvSpPr txBox="1"/>
          <p:nvPr/>
        </p:nvSpPr>
        <p:spPr>
          <a:xfrm>
            <a:off x="3072000" y="40674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lt1"/>
                </a:solidFill>
                <a:latin typeface="Helvetica Neue Light"/>
                <a:ea typeface="Helvetica Neue Light"/>
                <a:cs typeface="Helvetica Neue Light"/>
                <a:sym typeface="Helvetica Neue Light"/>
              </a:rPr>
              <a:t>Basic Premise (credit A. Jeffares)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52" name="Google Shape;3052;p7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Hierarchical Clustering </a:t>
            </a:r>
            <a:r>
              <a:rPr lang="en"/>
              <a:t>- Overview</a:t>
            </a:r>
            <a:endParaRPr/>
          </a:p>
        </p:txBody>
      </p:sp>
      <p:sp>
        <p:nvSpPr>
          <p:cNvPr id="3053" name="Google Shape;3053;p7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Hierarchical clustering is an unsupervised machine learning technique that organizes data into nested clusters by either continually merging similar groups </a:t>
            </a:r>
            <a:r>
              <a:rPr b="1" lang="en">
                <a:latin typeface="Helvetica Neue"/>
                <a:ea typeface="Helvetica Neue"/>
                <a:cs typeface="Helvetica Neue"/>
                <a:sym typeface="Helvetica Neue"/>
              </a:rPr>
              <a:t>(agglomerative approach - implemented)</a:t>
            </a:r>
            <a:r>
              <a:rPr lang="en"/>
              <a:t> or dividing larger clusters (divisive approach)</a:t>
            </a:r>
            <a:endParaRPr/>
          </a:p>
          <a:p>
            <a:pPr indent="-317500" lvl="0" marL="457200" rtl="0" algn="l">
              <a:spcBef>
                <a:spcPts val="0"/>
              </a:spcBef>
              <a:spcAft>
                <a:spcPts val="0"/>
              </a:spcAft>
              <a:buSzPts val="1400"/>
              <a:buChar char="●"/>
            </a:pPr>
            <a:r>
              <a:rPr lang="en"/>
              <a:t>Forms a </a:t>
            </a:r>
            <a:r>
              <a:rPr b="1" lang="en">
                <a:latin typeface="Helvetica Neue"/>
                <a:ea typeface="Helvetica Neue"/>
                <a:cs typeface="Helvetica Neue"/>
                <a:sym typeface="Helvetica Neue"/>
              </a:rPr>
              <a:t>tree-like structure</a:t>
            </a:r>
            <a:r>
              <a:rPr lang="en"/>
              <a:t> known as a </a:t>
            </a:r>
            <a:r>
              <a:rPr b="1" lang="en">
                <a:latin typeface="Helvetica Neue"/>
                <a:ea typeface="Helvetica Neue"/>
                <a:cs typeface="Helvetica Neue"/>
                <a:sym typeface="Helvetica Neue"/>
              </a:rPr>
              <a:t>dendrogram</a:t>
            </a:r>
            <a:r>
              <a:rPr lang="en"/>
              <a:t> where the final clusters, which can vary in size, are derived by cutting the dendrogram at a certain level and are entirely data-driven, relying on a defined </a:t>
            </a:r>
            <a:r>
              <a:rPr b="1" lang="en">
                <a:latin typeface="Helvetica Neue"/>
                <a:ea typeface="Helvetica Neue"/>
                <a:cs typeface="Helvetica Neue"/>
                <a:sym typeface="Helvetica Neue"/>
              </a:rPr>
              <a:t>similarity measure between objects</a:t>
            </a:r>
            <a:r>
              <a:rPr lang="en"/>
              <a:t>.</a:t>
            </a:r>
            <a:endParaRPr b="1">
              <a:latin typeface="Helvetica Neue"/>
              <a:ea typeface="Helvetica Neue"/>
              <a:cs typeface="Helvetica Neue"/>
              <a:sym typeface="Helvetica Neue"/>
            </a:endParaRPr>
          </a:p>
          <a:p>
            <a:pPr indent="-317500" lvl="0" marL="457200" rtl="0" algn="l">
              <a:spcBef>
                <a:spcPts val="0"/>
              </a:spcBef>
              <a:spcAft>
                <a:spcPts val="0"/>
              </a:spcAft>
              <a:buSzPts val="1400"/>
              <a:buChar char="●"/>
            </a:pPr>
            <a:r>
              <a:rPr lang="en"/>
              <a:t>Convert text descriptions into embeddings using pre-trained NLP models like transformers (for BERT) or gensim </a:t>
            </a:r>
            <a:r>
              <a:rPr b="1" lang="en">
                <a:latin typeface="Helvetica Neue"/>
                <a:ea typeface="Helvetica Neue"/>
                <a:cs typeface="Helvetica Neue"/>
                <a:sym typeface="Helvetica Neue"/>
              </a:rPr>
              <a:t>(for Word2Vec)</a:t>
            </a:r>
            <a:r>
              <a:rPr lang="en"/>
              <a:t>, compute pairwise distance metrics, apply agglomerative hierarchical clustering using scipy's linkage function, create a dendrogram to assist with finding where to cut the tree to form clusters, </a:t>
            </a:r>
            <a:r>
              <a:rPr b="1" lang="en">
                <a:latin typeface="Helvetica Neue"/>
                <a:ea typeface="Helvetica Neue"/>
                <a:cs typeface="Helvetica Neue"/>
                <a:sym typeface="Helvetica Neue"/>
              </a:rPr>
              <a:t>form 20 clusters</a:t>
            </a:r>
            <a:r>
              <a:rPr lang="en"/>
              <a:t>, and </a:t>
            </a:r>
            <a:r>
              <a:rPr b="1" lang="en">
                <a:latin typeface="Helvetica Neue"/>
                <a:ea typeface="Helvetica Neue"/>
                <a:cs typeface="Helvetica Neue"/>
                <a:sym typeface="Helvetica Neue"/>
              </a:rPr>
              <a:t>classify text descriptions based on their assigned clusters.</a:t>
            </a:r>
            <a:endParaRPr b="1">
              <a:latin typeface="Helvetica Neue"/>
              <a:ea typeface="Helvetica Neue"/>
              <a:cs typeface="Helvetica Neue"/>
              <a:sym typeface="Helvetica Neue"/>
            </a:endParaRPr>
          </a:p>
          <a:p>
            <a:pPr indent="-317500" lvl="0" marL="457200" rtl="0" algn="l">
              <a:spcBef>
                <a:spcPts val="0"/>
              </a:spcBef>
              <a:spcAft>
                <a:spcPts val="0"/>
              </a:spcAft>
              <a:buSzPts val="1400"/>
              <a:buChar char="●"/>
            </a:pPr>
            <a:r>
              <a:rPr lang="en"/>
              <a:t>Our implementation with Word2Vec yielded an average coherence score of </a:t>
            </a:r>
            <a:r>
              <a:rPr b="1" lang="en">
                <a:latin typeface="Helvetica Neue"/>
                <a:ea typeface="Helvetica Neue"/>
                <a:cs typeface="Helvetica Neue"/>
                <a:sym typeface="Helvetica Neue"/>
              </a:rPr>
              <a:t>0.60</a:t>
            </a:r>
            <a:r>
              <a:rPr lang="en"/>
              <a:t> across the 20 formed clusters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59" name="Google Shape;3059;p7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Latent Dirichlet Allocation (LDA) </a:t>
            </a:r>
            <a:r>
              <a:rPr lang="en"/>
              <a:t>- Overview</a:t>
            </a:r>
            <a:endParaRPr/>
          </a:p>
        </p:txBody>
      </p:sp>
      <p:sp>
        <p:nvSpPr>
          <p:cNvPr id="3060" name="Google Shape;3060;p76"/>
          <p:cNvSpPr txBox="1"/>
          <p:nvPr>
            <p:ph idx="1" type="body"/>
          </p:nvPr>
        </p:nvSpPr>
        <p:spPr>
          <a:xfrm>
            <a:off x="311700" y="829425"/>
            <a:ext cx="8520600" cy="239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LDA discovers hidden topics within text descriptions by modeling documents as mixtures of topics and topics as mixtures of words.</a:t>
            </a:r>
            <a:endParaRPr/>
          </a:p>
          <a:p>
            <a:pPr indent="-317500" lvl="0" marL="457200" rtl="0" algn="l">
              <a:spcBef>
                <a:spcPts val="0"/>
              </a:spcBef>
              <a:spcAft>
                <a:spcPts val="0"/>
              </a:spcAft>
              <a:buSzPts val="1400"/>
              <a:buChar char="●"/>
            </a:pPr>
            <a:r>
              <a:rPr lang="en"/>
              <a:t>We created this model using gensim to classify the CIV’s into categories</a:t>
            </a:r>
            <a:endParaRPr/>
          </a:p>
          <a:p>
            <a:pPr indent="-317500" lvl="0" marL="457200" rtl="0" algn="l">
              <a:spcBef>
                <a:spcPts val="0"/>
              </a:spcBef>
              <a:spcAft>
                <a:spcPts val="0"/>
              </a:spcAft>
              <a:buSzPts val="1400"/>
              <a:buChar char="●"/>
            </a:pPr>
            <a:r>
              <a:rPr lang="en"/>
              <a:t>Notable parameters: number of topics, alpha, beta</a:t>
            </a:r>
            <a:endParaRPr/>
          </a:p>
          <a:p>
            <a:pPr indent="-317500" lvl="0" marL="457200" rtl="0" algn="l">
              <a:spcBef>
                <a:spcPts val="0"/>
              </a:spcBef>
              <a:spcAft>
                <a:spcPts val="0"/>
              </a:spcAft>
              <a:buSzPts val="1400"/>
              <a:buChar char="●"/>
            </a:pPr>
            <a:r>
              <a:rPr lang="en"/>
              <a:t>Coherence score: 0.4359421685</a:t>
            </a:r>
            <a:endParaRPr/>
          </a:p>
        </p:txBody>
      </p:sp>
      <p:pic>
        <p:nvPicPr>
          <p:cNvPr id="3061" name="Google Shape;3061;p76"/>
          <p:cNvPicPr preferRelativeResize="0"/>
          <p:nvPr/>
        </p:nvPicPr>
        <p:blipFill>
          <a:blip r:embed="rId3">
            <a:alphaModFix/>
          </a:blip>
          <a:stretch>
            <a:fillRect/>
          </a:stretch>
        </p:blipFill>
        <p:spPr>
          <a:xfrm>
            <a:off x="311700" y="2273200"/>
            <a:ext cx="3702625" cy="2267725"/>
          </a:xfrm>
          <a:prstGeom prst="rect">
            <a:avLst/>
          </a:prstGeom>
          <a:noFill/>
          <a:ln>
            <a:noFill/>
          </a:ln>
        </p:spPr>
      </p:pic>
      <p:pic>
        <p:nvPicPr>
          <p:cNvPr id="3062" name="Google Shape;3062;p76"/>
          <p:cNvPicPr preferRelativeResize="0"/>
          <p:nvPr/>
        </p:nvPicPr>
        <p:blipFill rotWithShape="1">
          <a:blip r:embed="rId4">
            <a:alphaModFix/>
          </a:blip>
          <a:srcRect b="1681" l="0" r="18765" t="1681"/>
          <a:stretch/>
        </p:blipFill>
        <p:spPr>
          <a:xfrm>
            <a:off x="4391225" y="2028594"/>
            <a:ext cx="4175101" cy="1924689"/>
          </a:xfrm>
          <a:prstGeom prst="rect">
            <a:avLst/>
          </a:prstGeom>
          <a:noFill/>
          <a:ln>
            <a:noFill/>
          </a:ln>
        </p:spPr>
      </p:pic>
      <p:sp>
        <p:nvSpPr>
          <p:cNvPr id="3063" name="Google Shape;3063;p76"/>
          <p:cNvSpPr txBox="1"/>
          <p:nvPr/>
        </p:nvSpPr>
        <p:spPr>
          <a:xfrm>
            <a:off x="4391225" y="3946219"/>
            <a:ext cx="4175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Helvetica Neue Light"/>
                <a:ea typeface="Helvetica Neue Light"/>
                <a:cs typeface="Helvetica Neue Light"/>
                <a:sym typeface="Helvetica Neue Light"/>
              </a:rPr>
              <a:t>LDA model outputs groups of similar words which we turn into topics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DAG Slide Deck">
  <a:themeElements>
    <a:clrScheme name="Simple Light">
      <a:dk1>
        <a:srgbClr val="000000"/>
      </a:dk1>
      <a:lt1>
        <a:srgbClr val="FFFFFF"/>
      </a:lt1>
      <a:dk2>
        <a:srgbClr val="595959"/>
      </a:dk2>
      <a:lt2>
        <a:srgbClr val="EEEEEE"/>
      </a:lt2>
      <a:accent1>
        <a:srgbClr val="523F93"/>
      </a:accent1>
      <a:accent2>
        <a:srgbClr val="E6E3EF"/>
      </a:accent2>
      <a:accent3>
        <a:srgbClr val="C4C0CF"/>
      </a:accent3>
      <a:accent4>
        <a:srgbClr val="312E34"/>
      </a:accent4>
      <a:accent5>
        <a:srgbClr val="4D217A"/>
      </a:accent5>
      <a:accent6>
        <a:srgbClr val="1B1534"/>
      </a:accent6>
      <a:hlink>
        <a:srgbClr val="E69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